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7ca95d3ec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ede01f124416a"/>
  </p:sldMasterIdLst>
  <p:sldIdLst>
    <p:sldId xmlns:r="http://schemas.openxmlformats.org/officeDocument/2006/relationships" id="256" r:id="R46332270dadd4bae"/>
    <p:sldId xmlns:r="http://schemas.openxmlformats.org/officeDocument/2006/relationships" id="257" r:id="R2ec603ac22384c4f"/>
    <p:sldId xmlns:r="http://schemas.openxmlformats.org/officeDocument/2006/relationships" id="258" r:id="Rbc9b37e2ad724ebb"/>
    <p:sldId xmlns:r="http://schemas.openxmlformats.org/officeDocument/2006/relationships" id="259" r:id="R8121fc0d243a4165"/>
    <p:sldId xmlns:r="http://schemas.openxmlformats.org/officeDocument/2006/relationships" id="260" r:id="R36737fe511984a9b"/>
    <p:sldId xmlns:r="http://schemas.openxmlformats.org/officeDocument/2006/relationships" id="261" r:id="R0cd31855952e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ede01f124416a" /><Relationship Type="http://schemas.openxmlformats.org/officeDocument/2006/relationships/slide" Target="/ppt/slides/slide1.xml" Id="R46332270dadd4bae" /><Relationship Type="http://schemas.openxmlformats.org/officeDocument/2006/relationships/slide" Target="/ppt/slides/slide2.xml" Id="R2ec603ac22384c4f" /><Relationship Type="http://schemas.openxmlformats.org/officeDocument/2006/relationships/slide" Target="/ppt/slides/slide3.xml" Id="Rbc9b37e2ad724ebb" /><Relationship Type="http://schemas.openxmlformats.org/officeDocument/2006/relationships/slide" Target="/ppt/slides/slide4.xml" Id="R8121fc0d243a4165" /><Relationship Type="http://schemas.openxmlformats.org/officeDocument/2006/relationships/slide" Target="/ppt/slides/slide5.xml" Id="R36737fe511984a9b" /><Relationship Type="http://schemas.openxmlformats.org/officeDocument/2006/relationships/slide" Target="/ppt/slides/slide6.xml" Id="R0cd31855952e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3ce05c955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b73333a1748c5" /><Relationship Type="http://schemas.openxmlformats.org/officeDocument/2006/relationships/theme" Target="/ppt/slideMasters/theme/theme1.xml" Id="Rb9648a6b9d43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b73333a17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c74c90e7b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0eaf1e20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501842e3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8e2ca461c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fae8244a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ab3813201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