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bdbab6f33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bcdb77a824273"/>
  </p:sldMasterIdLst>
  <p:sldIdLst>
    <p:sldId xmlns:r="http://schemas.openxmlformats.org/officeDocument/2006/relationships" id="256" r:id="R9e5640a9f4e0447e"/>
    <p:sldId xmlns:r="http://schemas.openxmlformats.org/officeDocument/2006/relationships" id="257" r:id="Rd60618f56f514abf"/>
    <p:sldId xmlns:r="http://schemas.openxmlformats.org/officeDocument/2006/relationships" id="258" r:id="Rdd40fceb4938423c"/>
    <p:sldId xmlns:r="http://schemas.openxmlformats.org/officeDocument/2006/relationships" id="259" r:id="Rf43d96dc3bf34603"/>
    <p:sldId xmlns:r="http://schemas.openxmlformats.org/officeDocument/2006/relationships" id="260" r:id="Rc4fc39cb96c8436a"/>
    <p:sldId xmlns:r="http://schemas.openxmlformats.org/officeDocument/2006/relationships" id="261" r:id="R271d16f9e74a4970"/>
    <p:sldId xmlns:r="http://schemas.openxmlformats.org/officeDocument/2006/relationships" id="262" r:id="Re905984ae324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bcdb77a824273" /><Relationship Type="http://schemas.openxmlformats.org/officeDocument/2006/relationships/slide" Target="/ppt/slides/slide1.xml" Id="R9e5640a9f4e0447e" /><Relationship Type="http://schemas.openxmlformats.org/officeDocument/2006/relationships/slide" Target="/ppt/slides/slide2.xml" Id="Rd60618f56f514abf" /><Relationship Type="http://schemas.openxmlformats.org/officeDocument/2006/relationships/slide" Target="/ppt/slides/slide3.xml" Id="Rdd40fceb4938423c" /><Relationship Type="http://schemas.openxmlformats.org/officeDocument/2006/relationships/slide" Target="/ppt/slides/slide4.xml" Id="Rf43d96dc3bf34603" /><Relationship Type="http://schemas.openxmlformats.org/officeDocument/2006/relationships/slide" Target="/ppt/slides/slide5.xml" Id="Rc4fc39cb96c8436a" /><Relationship Type="http://schemas.openxmlformats.org/officeDocument/2006/relationships/slide" Target="/ppt/slides/slide6.xml" Id="R271d16f9e74a4970" /><Relationship Type="http://schemas.openxmlformats.org/officeDocument/2006/relationships/slide" Target="/ppt/slides/slide7.xml" Id="Re905984ae324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0345966a4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f4ac9e0da433c" /><Relationship Type="http://schemas.openxmlformats.org/officeDocument/2006/relationships/theme" Target="/ppt/slideMasters/theme/theme1.xml" Id="R00d0c4af41c0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f4ac9e0da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ffa2deb2a47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ed8a576db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68e5bd5bb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5660809c9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ca0c2a0954f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d67bb9325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598f6fba5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SMILEY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SMILEY ACCOUNTING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680 886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ELENA RINDSEM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 LIEBLEIN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Aass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