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a3f00881314f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815a946e694d4c"/>
  </p:sldMasterIdLst>
  <p:sldIdLst>
    <p:sldId xmlns:r="http://schemas.openxmlformats.org/officeDocument/2006/relationships" id="256" r:id="R932e943efa9348d4"/>
    <p:sldId xmlns:r="http://schemas.openxmlformats.org/officeDocument/2006/relationships" id="257" r:id="R61939fd26a9a4e73"/>
    <p:sldId xmlns:r="http://schemas.openxmlformats.org/officeDocument/2006/relationships" id="258" r:id="R5413369cad21417d"/>
    <p:sldId xmlns:r="http://schemas.openxmlformats.org/officeDocument/2006/relationships" id="259" r:id="R1ac7f3d3511343aa"/>
    <p:sldId xmlns:r="http://schemas.openxmlformats.org/officeDocument/2006/relationships" id="260" r:id="R286e05e70d14449e"/>
    <p:sldId xmlns:r="http://schemas.openxmlformats.org/officeDocument/2006/relationships" id="261" r:id="R7f1f4b2c3ce74df5"/>
    <p:sldId xmlns:r="http://schemas.openxmlformats.org/officeDocument/2006/relationships" id="262" r:id="Rcd9ec9bff08c48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815a946e694d4c" /><Relationship Type="http://schemas.openxmlformats.org/officeDocument/2006/relationships/slide" Target="/ppt/slides/slide1.xml" Id="R932e943efa9348d4" /><Relationship Type="http://schemas.openxmlformats.org/officeDocument/2006/relationships/slide" Target="/ppt/slides/slide2.xml" Id="R61939fd26a9a4e73" /><Relationship Type="http://schemas.openxmlformats.org/officeDocument/2006/relationships/slide" Target="/ppt/slides/slide3.xml" Id="R5413369cad21417d" /><Relationship Type="http://schemas.openxmlformats.org/officeDocument/2006/relationships/slide" Target="/ppt/slides/slide4.xml" Id="R1ac7f3d3511343aa" /><Relationship Type="http://schemas.openxmlformats.org/officeDocument/2006/relationships/slide" Target="/ppt/slides/slide5.xml" Id="R286e05e70d14449e" /><Relationship Type="http://schemas.openxmlformats.org/officeDocument/2006/relationships/slide" Target="/ppt/slides/slide6.xml" Id="R7f1f4b2c3ce74df5" /><Relationship Type="http://schemas.openxmlformats.org/officeDocument/2006/relationships/slide" Target="/ppt/slides/slide7.xml" Id="Rcd9ec9bff08c48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e40b7474f34a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eea684acf4408" /><Relationship Type="http://schemas.openxmlformats.org/officeDocument/2006/relationships/theme" Target="/ppt/slideMasters/theme/theme1.xml" Id="Re9b63366b0ea41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ceea684acf44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ff90943b046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234d44f004d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dd2b9406645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16f93a3514b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94465e51e4d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82a37f9b145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f103b36fe45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UNGE LOVENDE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UNGE LOVENDE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6 092 765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6 101 311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 KENNETH SANDVIK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Smedplassveien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913 071 611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