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978c28afd4d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f5fb33e2a4ff9"/>
  </p:sldMasterIdLst>
  <p:sldIdLst>
    <p:sldId xmlns:r="http://schemas.openxmlformats.org/officeDocument/2006/relationships" id="256" r:id="R60e6f34ccb69496f"/>
    <p:sldId xmlns:r="http://schemas.openxmlformats.org/officeDocument/2006/relationships" id="257" r:id="R7d457eac848941bf"/>
    <p:sldId xmlns:r="http://schemas.openxmlformats.org/officeDocument/2006/relationships" id="258" r:id="R029a79fbc61a4266"/>
    <p:sldId xmlns:r="http://schemas.openxmlformats.org/officeDocument/2006/relationships" id="259" r:id="Rfcee208e63184338"/>
    <p:sldId xmlns:r="http://schemas.openxmlformats.org/officeDocument/2006/relationships" id="260" r:id="Rfffb7efa25ae4aa2"/>
    <p:sldId xmlns:r="http://schemas.openxmlformats.org/officeDocument/2006/relationships" id="261" r:id="R67e3dc82e0bc4a48"/>
    <p:sldId xmlns:r="http://schemas.openxmlformats.org/officeDocument/2006/relationships" id="262" r:id="Rbce2679c41dd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f5fb33e2a4ff9" /><Relationship Type="http://schemas.openxmlformats.org/officeDocument/2006/relationships/slide" Target="/ppt/slides/slide1.xml" Id="R60e6f34ccb69496f" /><Relationship Type="http://schemas.openxmlformats.org/officeDocument/2006/relationships/slide" Target="/ppt/slides/slide2.xml" Id="R7d457eac848941bf" /><Relationship Type="http://schemas.openxmlformats.org/officeDocument/2006/relationships/slide" Target="/ppt/slides/slide3.xml" Id="R029a79fbc61a4266" /><Relationship Type="http://schemas.openxmlformats.org/officeDocument/2006/relationships/slide" Target="/ppt/slides/slide4.xml" Id="Rfcee208e63184338" /><Relationship Type="http://schemas.openxmlformats.org/officeDocument/2006/relationships/slide" Target="/ppt/slides/slide5.xml" Id="Rfffb7efa25ae4aa2" /><Relationship Type="http://schemas.openxmlformats.org/officeDocument/2006/relationships/slide" Target="/ppt/slides/slide6.xml" Id="R67e3dc82e0bc4a48" /><Relationship Type="http://schemas.openxmlformats.org/officeDocument/2006/relationships/slide" Target="/ppt/slides/slide7.xml" Id="Rbce2679c41dd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50b4538bb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c80f26ba74668" /><Relationship Type="http://schemas.openxmlformats.org/officeDocument/2006/relationships/theme" Target="/ppt/slideMasters/theme/theme1.xml" Id="Radbea1fdf5e94d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0c80f26ba746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ca30a72984f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21ee9c93149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bf26686e4d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90fb21758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015e77d56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980a040804c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d9f2515e2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JAMLO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JAMLO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−2 173 365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152 552 890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217 005 158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NELO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88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913 058 747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