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0f5db83a3144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852960c0c64cdd"/>
  </p:sldMasterIdLst>
  <p:sldIdLst>
    <p:sldId xmlns:r="http://schemas.openxmlformats.org/officeDocument/2006/relationships" id="256" r:id="R3f1885f764dd495b"/>
    <p:sldId xmlns:r="http://schemas.openxmlformats.org/officeDocument/2006/relationships" id="257" r:id="R6030a8bbca47403d"/>
    <p:sldId xmlns:r="http://schemas.openxmlformats.org/officeDocument/2006/relationships" id="258" r:id="Rfc013345c8174ae8"/>
    <p:sldId xmlns:r="http://schemas.openxmlformats.org/officeDocument/2006/relationships" id="259" r:id="Rd2187088046d49ef"/>
    <p:sldId xmlns:r="http://schemas.openxmlformats.org/officeDocument/2006/relationships" id="260" r:id="Redfadc4b28014c7b"/>
    <p:sldId xmlns:r="http://schemas.openxmlformats.org/officeDocument/2006/relationships" id="261" r:id="Rcd482607b7094e9b"/>
    <p:sldId xmlns:r="http://schemas.openxmlformats.org/officeDocument/2006/relationships" id="262" r:id="R6350dafe3f0d44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852960c0c64cdd" /><Relationship Type="http://schemas.openxmlformats.org/officeDocument/2006/relationships/slide" Target="/ppt/slides/slide1.xml" Id="R3f1885f764dd495b" /><Relationship Type="http://schemas.openxmlformats.org/officeDocument/2006/relationships/slide" Target="/ppt/slides/slide2.xml" Id="R6030a8bbca47403d" /><Relationship Type="http://schemas.openxmlformats.org/officeDocument/2006/relationships/slide" Target="/ppt/slides/slide3.xml" Id="Rfc013345c8174ae8" /><Relationship Type="http://schemas.openxmlformats.org/officeDocument/2006/relationships/slide" Target="/ppt/slides/slide4.xml" Id="Rd2187088046d49ef" /><Relationship Type="http://schemas.openxmlformats.org/officeDocument/2006/relationships/slide" Target="/ppt/slides/slide5.xml" Id="Redfadc4b28014c7b" /><Relationship Type="http://schemas.openxmlformats.org/officeDocument/2006/relationships/slide" Target="/ppt/slides/slide6.xml" Id="Rcd482607b7094e9b" /><Relationship Type="http://schemas.openxmlformats.org/officeDocument/2006/relationships/slide" Target="/ppt/slides/slide7.xml" Id="R6350dafe3f0d44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2d6ff9669248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3b04e8a414ffc" /><Relationship Type="http://schemas.openxmlformats.org/officeDocument/2006/relationships/theme" Target="/ppt/slideMasters/theme/theme1.xml" Id="Rd143e60f773143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93b04e8a414f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ee90083074c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58371bfe0c49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bcca38a44449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1395bb8d448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31382f5e546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c0e8f667446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f0602d7af45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PENSJONSPLAN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PENSJONSPLAN AS ble etablert [år] og holder til i Strømmen.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28 160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11 483 427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13 208 821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13 715 876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SNESRUD SVEIN-ERIK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2010 Strømmen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ses@pensjonsplan.no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913 053 508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PENSJONSPLAN AS</a:t>
            </a:r>
          </a:p>
        </p:txBody>
      </p:sp>
    </p:spTree>
  </p:cSld>
  <p:clrMapOvr>
    <a:masterClrMapping xmlns:a="http://schemas.openxmlformats.org/drawingml/2006/main"/>
  </p:clrMapOvr>
</p:sld>
</file>