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d0090557df4a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bd315c55714be1"/>
  </p:sldMasterIdLst>
  <p:sldIdLst>
    <p:sldId xmlns:r="http://schemas.openxmlformats.org/officeDocument/2006/relationships" id="256" r:id="R2876ef4e6a4a4be6"/>
    <p:sldId xmlns:r="http://schemas.openxmlformats.org/officeDocument/2006/relationships" id="257" r:id="R3f2cf989d0004932"/>
    <p:sldId xmlns:r="http://schemas.openxmlformats.org/officeDocument/2006/relationships" id="258" r:id="R76074234833244b5"/>
    <p:sldId xmlns:r="http://schemas.openxmlformats.org/officeDocument/2006/relationships" id="259" r:id="R41ef91b161ef45d1"/>
    <p:sldId xmlns:r="http://schemas.openxmlformats.org/officeDocument/2006/relationships" id="260" r:id="R22af1e410f4e43bc"/>
    <p:sldId xmlns:r="http://schemas.openxmlformats.org/officeDocument/2006/relationships" id="261" r:id="R8b48a11799e747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d315c55714be1" /><Relationship Type="http://schemas.openxmlformats.org/officeDocument/2006/relationships/slide" Target="/ppt/slides/slide1.xml" Id="R2876ef4e6a4a4be6" /><Relationship Type="http://schemas.openxmlformats.org/officeDocument/2006/relationships/slide" Target="/ppt/slides/slide2.xml" Id="R3f2cf989d0004932" /><Relationship Type="http://schemas.openxmlformats.org/officeDocument/2006/relationships/slide" Target="/ppt/slides/slide3.xml" Id="R76074234833244b5" /><Relationship Type="http://schemas.openxmlformats.org/officeDocument/2006/relationships/slide" Target="/ppt/slides/slide4.xml" Id="R41ef91b161ef45d1" /><Relationship Type="http://schemas.openxmlformats.org/officeDocument/2006/relationships/slide" Target="/ppt/slides/slide5.xml" Id="R22af1e410f4e43bc" /><Relationship Type="http://schemas.openxmlformats.org/officeDocument/2006/relationships/slide" Target="/ppt/slides/slide6.xml" Id="R8b48a11799e747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5e7e078be14a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f862543bb4081" /><Relationship Type="http://schemas.openxmlformats.org/officeDocument/2006/relationships/theme" Target="/ppt/slideMasters/theme/theme1.xml" Id="R8c76221a0ced43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3f862543bb40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6804d143d43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ab559e61c48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ef518ebf44f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8ff503c9d45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6f8445ade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1b72fd4d342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ses@pensjonsplan.no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