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0b7830968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d3663c7d34745"/>
  </p:sldMasterIdLst>
  <p:sldIdLst>
    <p:sldId xmlns:r="http://schemas.openxmlformats.org/officeDocument/2006/relationships" id="256" r:id="R7613a8a3f8184a85"/>
    <p:sldId xmlns:r="http://schemas.openxmlformats.org/officeDocument/2006/relationships" id="257" r:id="R74fc4c44632f4db2"/>
    <p:sldId xmlns:r="http://schemas.openxmlformats.org/officeDocument/2006/relationships" id="258" r:id="R3fc7ec0b563b4a83"/>
    <p:sldId xmlns:r="http://schemas.openxmlformats.org/officeDocument/2006/relationships" id="259" r:id="R9e8af54c012843fd"/>
    <p:sldId xmlns:r="http://schemas.openxmlformats.org/officeDocument/2006/relationships" id="260" r:id="R2ebf4192614e4981"/>
    <p:sldId xmlns:r="http://schemas.openxmlformats.org/officeDocument/2006/relationships" id="261" r:id="R95252c4dc77f47e9"/>
    <p:sldId xmlns:r="http://schemas.openxmlformats.org/officeDocument/2006/relationships" id="262" r:id="R60d49dc40247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d3663c7d34745" /><Relationship Type="http://schemas.openxmlformats.org/officeDocument/2006/relationships/slide" Target="/ppt/slides/slide1.xml" Id="R7613a8a3f8184a85" /><Relationship Type="http://schemas.openxmlformats.org/officeDocument/2006/relationships/slide" Target="/ppt/slides/slide2.xml" Id="R74fc4c44632f4db2" /><Relationship Type="http://schemas.openxmlformats.org/officeDocument/2006/relationships/slide" Target="/ppt/slides/slide3.xml" Id="R3fc7ec0b563b4a83" /><Relationship Type="http://schemas.openxmlformats.org/officeDocument/2006/relationships/slide" Target="/ppt/slides/slide4.xml" Id="R9e8af54c012843fd" /><Relationship Type="http://schemas.openxmlformats.org/officeDocument/2006/relationships/slide" Target="/ppt/slides/slide5.xml" Id="R2ebf4192614e4981" /><Relationship Type="http://schemas.openxmlformats.org/officeDocument/2006/relationships/slide" Target="/ppt/slides/slide6.xml" Id="R95252c4dc77f47e9" /><Relationship Type="http://schemas.openxmlformats.org/officeDocument/2006/relationships/slide" Target="/ppt/slides/slide7.xml" Id="R60d49dc40247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449147a77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6fefb8aa240e3" /><Relationship Type="http://schemas.openxmlformats.org/officeDocument/2006/relationships/theme" Target="/ppt/slideMasters/theme/theme1.xml" Id="R63ae59b1a882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6fefb8aa2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4640b190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9add87cc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69dd32f5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d760dc378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100c20eb7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a502b5771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b2e3ee9f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