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0dba64025b42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02a1d3c388412f"/>
  </p:sldMasterIdLst>
  <p:sldIdLst>
    <p:sldId xmlns:r="http://schemas.openxmlformats.org/officeDocument/2006/relationships" id="256" r:id="R4db9a86250a5436c"/>
    <p:sldId xmlns:r="http://schemas.openxmlformats.org/officeDocument/2006/relationships" id="257" r:id="R914c6e4be88f460b"/>
    <p:sldId xmlns:r="http://schemas.openxmlformats.org/officeDocument/2006/relationships" id="258" r:id="Rf248b5b85016449a"/>
    <p:sldId xmlns:r="http://schemas.openxmlformats.org/officeDocument/2006/relationships" id="259" r:id="R21b8797f644649e3"/>
    <p:sldId xmlns:r="http://schemas.openxmlformats.org/officeDocument/2006/relationships" id="260" r:id="Rdd43f22358ca4499"/>
    <p:sldId xmlns:r="http://schemas.openxmlformats.org/officeDocument/2006/relationships" id="261" r:id="Rcac133a61ad741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02a1d3c388412f" /><Relationship Type="http://schemas.openxmlformats.org/officeDocument/2006/relationships/slide" Target="/ppt/slides/slide1.xml" Id="R4db9a86250a5436c" /><Relationship Type="http://schemas.openxmlformats.org/officeDocument/2006/relationships/slide" Target="/ppt/slides/slide2.xml" Id="R914c6e4be88f460b" /><Relationship Type="http://schemas.openxmlformats.org/officeDocument/2006/relationships/slide" Target="/ppt/slides/slide3.xml" Id="Rf248b5b85016449a" /><Relationship Type="http://schemas.openxmlformats.org/officeDocument/2006/relationships/slide" Target="/ppt/slides/slide4.xml" Id="R21b8797f644649e3" /><Relationship Type="http://schemas.openxmlformats.org/officeDocument/2006/relationships/slide" Target="/ppt/slides/slide5.xml" Id="Rdd43f22358ca4499" /><Relationship Type="http://schemas.openxmlformats.org/officeDocument/2006/relationships/slide" Target="/ppt/slides/slide6.xml" Id="Rcac133a61ad741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2f4a08a1b747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91580ef17421e" /><Relationship Type="http://schemas.openxmlformats.org/officeDocument/2006/relationships/theme" Target="/ppt/slideMasters/theme/theme1.xml" Id="R1224e89ebfe94f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e91580ef1742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3d8a2640043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6116fa0aa49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f488315894e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9516c54174c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d416194ef44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0f69208a447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STENOCO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Nordåsneset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5235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913 024 508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