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5b8d44f8874c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99aec9657e474b"/>
  </p:sldMasterIdLst>
  <p:sldIdLst>
    <p:sldId xmlns:r="http://schemas.openxmlformats.org/officeDocument/2006/relationships" id="256" r:id="R9821b0640bd548b1"/>
    <p:sldId xmlns:r="http://schemas.openxmlformats.org/officeDocument/2006/relationships" id="257" r:id="Re655a2da25e5455e"/>
    <p:sldId xmlns:r="http://schemas.openxmlformats.org/officeDocument/2006/relationships" id="258" r:id="R1b35a2808da04f9a"/>
    <p:sldId xmlns:r="http://schemas.openxmlformats.org/officeDocument/2006/relationships" id="259" r:id="Rbd0b6f73a8774a89"/>
    <p:sldId xmlns:r="http://schemas.openxmlformats.org/officeDocument/2006/relationships" id="260" r:id="Rfc8a1f29014c48f2"/>
    <p:sldId xmlns:r="http://schemas.openxmlformats.org/officeDocument/2006/relationships" id="261" r:id="R262fa31fb4c74082"/>
    <p:sldId xmlns:r="http://schemas.openxmlformats.org/officeDocument/2006/relationships" id="262" r:id="Rfc357d92d30f42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99aec9657e474b" /><Relationship Type="http://schemas.openxmlformats.org/officeDocument/2006/relationships/slide" Target="/ppt/slides/slide1.xml" Id="R9821b0640bd548b1" /><Relationship Type="http://schemas.openxmlformats.org/officeDocument/2006/relationships/slide" Target="/ppt/slides/slide2.xml" Id="Re655a2da25e5455e" /><Relationship Type="http://schemas.openxmlformats.org/officeDocument/2006/relationships/slide" Target="/ppt/slides/slide3.xml" Id="R1b35a2808da04f9a" /><Relationship Type="http://schemas.openxmlformats.org/officeDocument/2006/relationships/slide" Target="/ppt/slides/slide4.xml" Id="Rbd0b6f73a8774a89" /><Relationship Type="http://schemas.openxmlformats.org/officeDocument/2006/relationships/slide" Target="/ppt/slides/slide5.xml" Id="Rfc8a1f29014c48f2" /><Relationship Type="http://schemas.openxmlformats.org/officeDocument/2006/relationships/slide" Target="/ppt/slides/slide6.xml" Id="R262fa31fb4c74082" /><Relationship Type="http://schemas.openxmlformats.org/officeDocument/2006/relationships/slide" Target="/ppt/slides/slide7.xml" Id="Rfc357d92d30f42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50ef725f7e4d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a031c98944475" /><Relationship Type="http://schemas.openxmlformats.org/officeDocument/2006/relationships/theme" Target="/ppt/slideMasters/theme/theme1.xml" Id="R7e755b816cad4b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aa031c989444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77ccf227941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3b1fb0d6c43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e0ab89fd348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456d3c21b4d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7329c3e554e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0d038e5bf41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2c5b321a94e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T.V.LANGEDRAG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T.V.LANGEDRAG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T.V.LANGEDRAG INVEST AS ble etablert [år] og holder til i Revetal.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T.V.LANGEDRAG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T.V.LANGEDRAG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T.V.LANGEDRAG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1 363 143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1 218 424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13 989 224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13 302 865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18 029 335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T.V.LANGEDRAG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VENNERØD LANGEDRAG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T.V.LANGEDRAG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Revetalkollen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3174 Revetal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thomas@refluefiske.net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913 015 576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T.V.LANGEDRAG INVEST AS</a:t>
            </a:r>
          </a:p>
        </p:txBody>
      </p:sp>
    </p:spTree>
  </p:cSld>
  <p:clrMapOvr>
    <a:masterClrMapping xmlns:a="http://schemas.openxmlformats.org/drawingml/2006/main"/>
  </p:clrMapOvr>
</p:sld>
</file>