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82737141704c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64412ef0f14014"/>
  </p:sldMasterIdLst>
  <p:sldIdLst>
    <p:sldId xmlns:r="http://schemas.openxmlformats.org/officeDocument/2006/relationships" id="256" r:id="R16c0099382e645cb"/>
    <p:sldId xmlns:r="http://schemas.openxmlformats.org/officeDocument/2006/relationships" id="257" r:id="R82de0058883048fe"/>
    <p:sldId xmlns:r="http://schemas.openxmlformats.org/officeDocument/2006/relationships" id="258" r:id="R762cf54481ca461b"/>
    <p:sldId xmlns:r="http://schemas.openxmlformats.org/officeDocument/2006/relationships" id="259" r:id="Rf3d612494e33405b"/>
    <p:sldId xmlns:r="http://schemas.openxmlformats.org/officeDocument/2006/relationships" id="260" r:id="R6d7b44446d704124"/>
    <p:sldId xmlns:r="http://schemas.openxmlformats.org/officeDocument/2006/relationships" id="261" r:id="R856073d9be0f4836"/>
    <p:sldId xmlns:r="http://schemas.openxmlformats.org/officeDocument/2006/relationships" id="262" r:id="Rd001d83f82d04e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64412ef0f14014" /><Relationship Type="http://schemas.openxmlformats.org/officeDocument/2006/relationships/slide" Target="/ppt/slides/slide1.xml" Id="R16c0099382e645cb" /><Relationship Type="http://schemas.openxmlformats.org/officeDocument/2006/relationships/slide" Target="/ppt/slides/slide2.xml" Id="R82de0058883048fe" /><Relationship Type="http://schemas.openxmlformats.org/officeDocument/2006/relationships/slide" Target="/ppt/slides/slide3.xml" Id="R762cf54481ca461b" /><Relationship Type="http://schemas.openxmlformats.org/officeDocument/2006/relationships/slide" Target="/ppt/slides/slide4.xml" Id="Rf3d612494e33405b" /><Relationship Type="http://schemas.openxmlformats.org/officeDocument/2006/relationships/slide" Target="/ppt/slides/slide5.xml" Id="R6d7b44446d704124" /><Relationship Type="http://schemas.openxmlformats.org/officeDocument/2006/relationships/slide" Target="/ppt/slides/slide6.xml" Id="R856073d9be0f4836" /><Relationship Type="http://schemas.openxmlformats.org/officeDocument/2006/relationships/slide" Target="/ppt/slides/slide7.xml" Id="Rd001d83f82d04e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f5bbb4b73b4a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ecb8236e84343" /><Relationship Type="http://schemas.openxmlformats.org/officeDocument/2006/relationships/theme" Target="/ppt/slideMasters/theme/theme1.xml" Id="R2e92c3e92e6c48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1ecb8236e843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9f2cf37a14f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7f698ea3149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3fefc01324d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6e50e3c9841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8db68002847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a32b5354141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45d1493904c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MVK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MVK CAPITAL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212 321 000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2 640 635 000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2 652 834 000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KRISTOFFER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VIKTORIA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MAGNUS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Lade Gaard, Lade alle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913 001 877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