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9d09001ea40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dcb6b9cad44a8"/>
  </p:sldMasterIdLst>
  <p:sldIdLst>
    <p:sldId xmlns:r="http://schemas.openxmlformats.org/officeDocument/2006/relationships" id="256" r:id="R8c3c2ba853f44002"/>
    <p:sldId xmlns:r="http://schemas.openxmlformats.org/officeDocument/2006/relationships" id="257" r:id="Re57e2e2bb4424d34"/>
    <p:sldId xmlns:r="http://schemas.openxmlformats.org/officeDocument/2006/relationships" id="258" r:id="Rb46fe6bdec07453c"/>
    <p:sldId xmlns:r="http://schemas.openxmlformats.org/officeDocument/2006/relationships" id="259" r:id="R9090969848134a79"/>
    <p:sldId xmlns:r="http://schemas.openxmlformats.org/officeDocument/2006/relationships" id="260" r:id="R6d9639f225fc4937"/>
    <p:sldId xmlns:r="http://schemas.openxmlformats.org/officeDocument/2006/relationships" id="261" r:id="Rcc7e05de234448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dcb6b9cad44a8" /><Relationship Type="http://schemas.openxmlformats.org/officeDocument/2006/relationships/slide" Target="/ppt/slides/slide1.xml" Id="R8c3c2ba853f44002" /><Relationship Type="http://schemas.openxmlformats.org/officeDocument/2006/relationships/slide" Target="/ppt/slides/slide2.xml" Id="Re57e2e2bb4424d34" /><Relationship Type="http://schemas.openxmlformats.org/officeDocument/2006/relationships/slide" Target="/ppt/slides/slide3.xml" Id="Rb46fe6bdec07453c" /><Relationship Type="http://schemas.openxmlformats.org/officeDocument/2006/relationships/slide" Target="/ppt/slides/slide4.xml" Id="R9090969848134a79" /><Relationship Type="http://schemas.openxmlformats.org/officeDocument/2006/relationships/slide" Target="/ppt/slides/slide5.xml" Id="R6d9639f225fc4937" /><Relationship Type="http://schemas.openxmlformats.org/officeDocument/2006/relationships/slide" Target="/ppt/slides/slide6.xml" Id="Rcc7e05de234448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95950fa61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aa804e539402b" /><Relationship Type="http://schemas.openxmlformats.org/officeDocument/2006/relationships/theme" Target="/ppt/slideMasters/theme/theme1.xml" Id="R11c018314bcd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2aa804e539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58e7678864d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bd1a417b3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ae7c2c553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0298a3040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9801dcc26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d42e65df1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 Gaard, Lade alle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913 001 877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MVK CAPITAL AS</a:t>
            </a:r>
          </a:p>
        </p:txBody>
      </p:sp>
    </p:spTree>
  </p:cSld>
  <p:clrMapOvr>
    <a:masterClrMapping xmlns:a="http://schemas.openxmlformats.org/drawingml/2006/main"/>
  </p:clrMapOvr>
</p:sld>
</file>