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113d6d518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f8622f1854724"/>
  </p:sldMasterIdLst>
  <p:sldIdLst>
    <p:sldId xmlns:r="http://schemas.openxmlformats.org/officeDocument/2006/relationships" id="256" r:id="R2a11ef049dda4909"/>
    <p:sldId xmlns:r="http://schemas.openxmlformats.org/officeDocument/2006/relationships" id="257" r:id="R386fd1d9494d46ca"/>
    <p:sldId xmlns:r="http://schemas.openxmlformats.org/officeDocument/2006/relationships" id="258" r:id="Rf5615a45d2a64d67"/>
    <p:sldId xmlns:r="http://schemas.openxmlformats.org/officeDocument/2006/relationships" id="259" r:id="Rf8124da2168a4198"/>
    <p:sldId xmlns:r="http://schemas.openxmlformats.org/officeDocument/2006/relationships" id="260" r:id="R54e04200fb654d6e"/>
    <p:sldId xmlns:r="http://schemas.openxmlformats.org/officeDocument/2006/relationships" id="261" r:id="R816c4497480c45ee"/>
    <p:sldId xmlns:r="http://schemas.openxmlformats.org/officeDocument/2006/relationships" id="262" r:id="Ra7a1d3f790f7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f8622f1854724" /><Relationship Type="http://schemas.openxmlformats.org/officeDocument/2006/relationships/slide" Target="/ppt/slides/slide1.xml" Id="R2a11ef049dda4909" /><Relationship Type="http://schemas.openxmlformats.org/officeDocument/2006/relationships/slide" Target="/ppt/slides/slide2.xml" Id="R386fd1d9494d46ca" /><Relationship Type="http://schemas.openxmlformats.org/officeDocument/2006/relationships/slide" Target="/ppt/slides/slide3.xml" Id="Rf5615a45d2a64d67" /><Relationship Type="http://schemas.openxmlformats.org/officeDocument/2006/relationships/slide" Target="/ppt/slides/slide4.xml" Id="Rf8124da2168a4198" /><Relationship Type="http://schemas.openxmlformats.org/officeDocument/2006/relationships/slide" Target="/ppt/slides/slide5.xml" Id="R54e04200fb654d6e" /><Relationship Type="http://schemas.openxmlformats.org/officeDocument/2006/relationships/slide" Target="/ppt/slides/slide6.xml" Id="R816c4497480c45ee" /><Relationship Type="http://schemas.openxmlformats.org/officeDocument/2006/relationships/slide" Target="/ppt/slides/slide7.xml" Id="Ra7a1d3f790f7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4f4c404e4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57f035f14128" /><Relationship Type="http://schemas.openxmlformats.org/officeDocument/2006/relationships/theme" Target="/ppt/slideMasters/theme/theme1.xml" Id="Rc76b962f3f40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157f035f1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81c606907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cd152dc7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7b584873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bcff35d68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e00e5964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ba1198891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20c34e55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3 783 641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5 886 601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JØRN-ARNE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Vabråten 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912 979 369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 INVEST AS</a:t>
            </a:r>
          </a:p>
        </p:txBody>
      </p:sp>
    </p:spTree>
  </p:cSld>
  <p:clrMapOvr>
    <a:masterClrMapping xmlns:a="http://schemas.openxmlformats.org/drawingml/2006/main"/>
  </p:clrMapOvr>
</p:sld>
</file>