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4b9783961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dbd6e59624870"/>
  </p:sldMasterIdLst>
  <p:sldIdLst>
    <p:sldId xmlns:r="http://schemas.openxmlformats.org/officeDocument/2006/relationships" id="256" r:id="R35ebb7e82eaa48fb"/>
    <p:sldId xmlns:r="http://schemas.openxmlformats.org/officeDocument/2006/relationships" id="257" r:id="Rdaa137b443784053"/>
    <p:sldId xmlns:r="http://schemas.openxmlformats.org/officeDocument/2006/relationships" id="258" r:id="R5779168a749c4515"/>
    <p:sldId xmlns:r="http://schemas.openxmlformats.org/officeDocument/2006/relationships" id="259" r:id="Rd93c2e4018004548"/>
    <p:sldId xmlns:r="http://schemas.openxmlformats.org/officeDocument/2006/relationships" id="260" r:id="R71c8dd182e594d53"/>
    <p:sldId xmlns:r="http://schemas.openxmlformats.org/officeDocument/2006/relationships" id="261" r:id="R141387a055e94930"/>
    <p:sldId xmlns:r="http://schemas.openxmlformats.org/officeDocument/2006/relationships" id="262" r:id="R4699c3491b5b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dbd6e59624870" /><Relationship Type="http://schemas.openxmlformats.org/officeDocument/2006/relationships/slide" Target="/ppt/slides/slide1.xml" Id="R35ebb7e82eaa48fb" /><Relationship Type="http://schemas.openxmlformats.org/officeDocument/2006/relationships/slide" Target="/ppt/slides/slide2.xml" Id="Rdaa137b443784053" /><Relationship Type="http://schemas.openxmlformats.org/officeDocument/2006/relationships/slide" Target="/ppt/slides/slide3.xml" Id="R5779168a749c4515" /><Relationship Type="http://schemas.openxmlformats.org/officeDocument/2006/relationships/slide" Target="/ppt/slides/slide4.xml" Id="Rd93c2e4018004548" /><Relationship Type="http://schemas.openxmlformats.org/officeDocument/2006/relationships/slide" Target="/ppt/slides/slide5.xml" Id="R71c8dd182e594d53" /><Relationship Type="http://schemas.openxmlformats.org/officeDocument/2006/relationships/slide" Target="/ppt/slides/slide6.xml" Id="R141387a055e94930" /><Relationship Type="http://schemas.openxmlformats.org/officeDocument/2006/relationships/slide" Target="/ppt/slides/slide7.xml" Id="R4699c3491b5b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3097021e6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61d2404754559" /><Relationship Type="http://schemas.openxmlformats.org/officeDocument/2006/relationships/theme" Target="/ppt/slideMasters/theme/theme1.xml" Id="R37ea711a7604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61d240475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82eca891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79705ea9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b28db22e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42a6d3498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25d162f2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b8461ea7e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e1f681c2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SØR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35 545 325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LINE GUSTAVSEN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RAGNHILD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20 32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martin.hagen@amesto.no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www.amestoaccounthouse.no/regnskapsforer/sor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912 976 904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