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eb8910575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44f1bc89040bb"/>
  </p:sldMasterIdLst>
  <p:sldIdLst>
    <p:sldId xmlns:r="http://schemas.openxmlformats.org/officeDocument/2006/relationships" id="256" r:id="Rbd3e2462bdd943a1"/>
    <p:sldId xmlns:r="http://schemas.openxmlformats.org/officeDocument/2006/relationships" id="257" r:id="Rb4d69ae66aed45d2"/>
    <p:sldId xmlns:r="http://schemas.openxmlformats.org/officeDocument/2006/relationships" id="258" r:id="R6f732e21df8f4f26"/>
    <p:sldId xmlns:r="http://schemas.openxmlformats.org/officeDocument/2006/relationships" id="259" r:id="R48c54d68d9a14c44"/>
    <p:sldId xmlns:r="http://schemas.openxmlformats.org/officeDocument/2006/relationships" id="260" r:id="Ra438ee5193894ef8"/>
    <p:sldId xmlns:r="http://schemas.openxmlformats.org/officeDocument/2006/relationships" id="261" r:id="R5937b3d8f28a48aa"/>
    <p:sldId xmlns:r="http://schemas.openxmlformats.org/officeDocument/2006/relationships" id="262" r:id="Rfc28621c54e3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44f1bc89040bb" /><Relationship Type="http://schemas.openxmlformats.org/officeDocument/2006/relationships/slide" Target="/ppt/slides/slide1.xml" Id="Rbd3e2462bdd943a1" /><Relationship Type="http://schemas.openxmlformats.org/officeDocument/2006/relationships/slide" Target="/ppt/slides/slide2.xml" Id="Rb4d69ae66aed45d2" /><Relationship Type="http://schemas.openxmlformats.org/officeDocument/2006/relationships/slide" Target="/ppt/slides/slide3.xml" Id="R6f732e21df8f4f26" /><Relationship Type="http://schemas.openxmlformats.org/officeDocument/2006/relationships/slide" Target="/ppt/slides/slide4.xml" Id="R48c54d68d9a14c44" /><Relationship Type="http://schemas.openxmlformats.org/officeDocument/2006/relationships/slide" Target="/ppt/slides/slide5.xml" Id="Ra438ee5193894ef8" /><Relationship Type="http://schemas.openxmlformats.org/officeDocument/2006/relationships/slide" Target="/ppt/slides/slide6.xml" Id="R5937b3d8f28a48aa" /><Relationship Type="http://schemas.openxmlformats.org/officeDocument/2006/relationships/slide" Target="/ppt/slides/slide7.xml" Id="Rfc28621c54e3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e0c1243bd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030fb62ce4ab5" /><Relationship Type="http://schemas.openxmlformats.org/officeDocument/2006/relationships/theme" Target="/ppt/slideMasters/theme/theme1.xml" Id="R7aeea5bbb56e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030fb62ce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77218bb63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93e529572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9c52b7429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d9eea390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0c99a947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e8992ec19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49b49166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