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3b28f1365d4c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6af1a8180240b0"/>
  </p:sldMasterIdLst>
  <p:sldIdLst>
    <p:sldId xmlns:r="http://schemas.openxmlformats.org/officeDocument/2006/relationships" id="256" r:id="R167dd9ae91394dbd"/>
    <p:sldId xmlns:r="http://schemas.openxmlformats.org/officeDocument/2006/relationships" id="257" r:id="Ref5378d91862427f"/>
    <p:sldId xmlns:r="http://schemas.openxmlformats.org/officeDocument/2006/relationships" id="258" r:id="R98ccc69427454378"/>
    <p:sldId xmlns:r="http://schemas.openxmlformats.org/officeDocument/2006/relationships" id="259" r:id="R1281bb66dd0242d6"/>
    <p:sldId xmlns:r="http://schemas.openxmlformats.org/officeDocument/2006/relationships" id="260" r:id="Rde3d1ded8ba647f2"/>
    <p:sldId xmlns:r="http://schemas.openxmlformats.org/officeDocument/2006/relationships" id="261" r:id="R24ac693a51ae42ea"/>
    <p:sldId xmlns:r="http://schemas.openxmlformats.org/officeDocument/2006/relationships" id="262" r:id="R02da142706c84b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6af1a8180240b0" /><Relationship Type="http://schemas.openxmlformats.org/officeDocument/2006/relationships/slide" Target="/ppt/slides/slide1.xml" Id="R167dd9ae91394dbd" /><Relationship Type="http://schemas.openxmlformats.org/officeDocument/2006/relationships/slide" Target="/ppt/slides/slide2.xml" Id="Ref5378d91862427f" /><Relationship Type="http://schemas.openxmlformats.org/officeDocument/2006/relationships/slide" Target="/ppt/slides/slide3.xml" Id="R98ccc69427454378" /><Relationship Type="http://schemas.openxmlformats.org/officeDocument/2006/relationships/slide" Target="/ppt/slides/slide4.xml" Id="R1281bb66dd0242d6" /><Relationship Type="http://schemas.openxmlformats.org/officeDocument/2006/relationships/slide" Target="/ppt/slides/slide5.xml" Id="Rde3d1ded8ba647f2" /><Relationship Type="http://schemas.openxmlformats.org/officeDocument/2006/relationships/slide" Target="/ppt/slides/slide6.xml" Id="R24ac693a51ae42ea" /><Relationship Type="http://schemas.openxmlformats.org/officeDocument/2006/relationships/slide" Target="/ppt/slides/slide7.xml" Id="R02da142706c84b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9ab3089a5246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f8a06a6884eb3" /><Relationship Type="http://schemas.openxmlformats.org/officeDocument/2006/relationships/theme" Target="/ppt/slideMasters/theme/theme1.xml" Id="R44e5723d653647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6f8a06a6884e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709bfffe44f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d8dea3fef46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a32ecc0bb49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140f50a4447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2774a20244a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ef94d4fca4a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9350381914e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 KALDHEIM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 KALDHEIM INVEST AS ble etablert [år] og holder til i Sandeid.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−142 153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8 994 559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195 116 213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198 341 862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KALDHEIM ROALD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KALDHEIM ROALD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Saudavegen 6217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5585 Sandeid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912 975 517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KALDHEIM INVEST AS</a:t>
            </a:r>
          </a:p>
        </p:txBody>
      </p:sp>
    </p:spTree>
  </p:cSld>
  <p:clrMapOvr>
    <a:masterClrMapping xmlns:a="http://schemas.openxmlformats.org/drawingml/2006/main"/>
  </p:clrMapOvr>
</p:sld>
</file>