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e3dfb00dc74a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ea635cd88e40dd"/>
  </p:sldMasterIdLst>
  <p:sldIdLst>
    <p:sldId xmlns:r="http://schemas.openxmlformats.org/officeDocument/2006/relationships" id="256" r:id="R6414ecdb7b5444cf"/>
    <p:sldId xmlns:r="http://schemas.openxmlformats.org/officeDocument/2006/relationships" id="257" r:id="Re86a6ad02b164115"/>
    <p:sldId xmlns:r="http://schemas.openxmlformats.org/officeDocument/2006/relationships" id="258" r:id="R9e6d2e05c33049de"/>
    <p:sldId xmlns:r="http://schemas.openxmlformats.org/officeDocument/2006/relationships" id="259" r:id="R4a94d861540e49c7"/>
    <p:sldId xmlns:r="http://schemas.openxmlformats.org/officeDocument/2006/relationships" id="260" r:id="Rf1ef8930fcc14380"/>
    <p:sldId xmlns:r="http://schemas.openxmlformats.org/officeDocument/2006/relationships" id="261" r:id="R4d3e99cabe114cfe"/>
    <p:sldId xmlns:r="http://schemas.openxmlformats.org/officeDocument/2006/relationships" id="262" r:id="Rccf986d7df214c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a635cd88e40dd" /><Relationship Type="http://schemas.openxmlformats.org/officeDocument/2006/relationships/slide" Target="/ppt/slides/slide1.xml" Id="R6414ecdb7b5444cf" /><Relationship Type="http://schemas.openxmlformats.org/officeDocument/2006/relationships/slide" Target="/ppt/slides/slide2.xml" Id="Re86a6ad02b164115" /><Relationship Type="http://schemas.openxmlformats.org/officeDocument/2006/relationships/slide" Target="/ppt/slides/slide3.xml" Id="R9e6d2e05c33049de" /><Relationship Type="http://schemas.openxmlformats.org/officeDocument/2006/relationships/slide" Target="/ppt/slides/slide4.xml" Id="R4a94d861540e49c7" /><Relationship Type="http://schemas.openxmlformats.org/officeDocument/2006/relationships/slide" Target="/ppt/slides/slide5.xml" Id="Rf1ef8930fcc14380" /><Relationship Type="http://schemas.openxmlformats.org/officeDocument/2006/relationships/slide" Target="/ppt/slides/slide6.xml" Id="R4d3e99cabe114cfe" /><Relationship Type="http://schemas.openxmlformats.org/officeDocument/2006/relationships/slide" Target="/ppt/slides/slide7.xml" Id="Rccf986d7df214c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5ea25b8224d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c76bc863d44b4" /><Relationship Type="http://schemas.openxmlformats.org/officeDocument/2006/relationships/theme" Target="/ppt/slideMasters/theme/theme1.xml" Id="Rfb332b5946c44e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dc76bc863d44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6908199ee45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e8ad4b44244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9caed833e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8504c86e547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d4e191e4b49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03ae34c4448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d171ebc534d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 HOLDING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5 768 995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6 391 838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15 498 703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BØCKMAN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INVERTIR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Svegeskogen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4400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