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2f5de3a88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a520a541b404b"/>
  </p:sldMasterIdLst>
  <p:sldIdLst>
    <p:sldId xmlns:r="http://schemas.openxmlformats.org/officeDocument/2006/relationships" id="256" r:id="R762eb52404804fbe"/>
    <p:sldId xmlns:r="http://schemas.openxmlformats.org/officeDocument/2006/relationships" id="257" r:id="Rc9578479e0e04ac6"/>
    <p:sldId xmlns:r="http://schemas.openxmlformats.org/officeDocument/2006/relationships" id="258" r:id="Ra5d6a7b4c06c461b"/>
    <p:sldId xmlns:r="http://schemas.openxmlformats.org/officeDocument/2006/relationships" id="259" r:id="R92cc221ec92143b9"/>
    <p:sldId xmlns:r="http://schemas.openxmlformats.org/officeDocument/2006/relationships" id="260" r:id="R2e8b243557f34791"/>
    <p:sldId xmlns:r="http://schemas.openxmlformats.org/officeDocument/2006/relationships" id="261" r:id="R4434ff3dd1e34813"/>
    <p:sldId xmlns:r="http://schemas.openxmlformats.org/officeDocument/2006/relationships" id="262" r:id="Rb6a0bd758496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a520a541b404b" /><Relationship Type="http://schemas.openxmlformats.org/officeDocument/2006/relationships/slide" Target="/ppt/slides/slide1.xml" Id="R762eb52404804fbe" /><Relationship Type="http://schemas.openxmlformats.org/officeDocument/2006/relationships/slide" Target="/ppt/slides/slide2.xml" Id="Rc9578479e0e04ac6" /><Relationship Type="http://schemas.openxmlformats.org/officeDocument/2006/relationships/slide" Target="/ppt/slides/slide3.xml" Id="Ra5d6a7b4c06c461b" /><Relationship Type="http://schemas.openxmlformats.org/officeDocument/2006/relationships/slide" Target="/ppt/slides/slide4.xml" Id="R92cc221ec92143b9" /><Relationship Type="http://schemas.openxmlformats.org/officeDocument/2006/relationships/slide" Target="/ppt/slides/slide5.xml" Id="R2e8b243557f34791" /><Relationship Type="http://schemas.openxmlformats.org/officeDocument/2006/relationships/slide" Target="/ppt/slides/slide6.xml" Id="R4434ff3dd1e34813" /><Relationship Type="http://schemas.openxmlformats.org/officeDocument/2006/relationships/slide" Target="/ppt/slides/slide7.xml" Id="Rb6a0bd758496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8f4e69657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3c5d554e44696" /><Relationship Type="http://schemas.openxmlformats.org/officeDocument/2006/relationships/theme" Target="/ppt/slideMasters/theme/theme1.xml" Id="Recd20cec5dbd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43c5d554e4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f2219c839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9dc05cff5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16910b415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879cfb61a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c42a18e67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2daca63da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1484d33fe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JØNVIK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Tæveveien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henrik@systemrevisjon.as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