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f5440a66c846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47dabf0b474273"/>
  </p:sldMasterIdLst>
  <p:sldIdLst>
    <p:sldId xmlns:r="http://schemas.openxmlformats.org/officeDocument/2006/relationships" id="256" r:id="R4c2a054781134102"/>
    <p:sldId xmlns:r="http://schemas.openxmlformats.org/officeDocument/2006/relationships" id="257" r:id="R76cfcdebdb954bc7"/>
    <p:sldId xmlns:r="http://schemas.openxmlformats.org/officeDocument/2006/relationships" id="258" r:id="R36e9be04ff7e488d"/>
    <p:sldId xmlns:r="http://schemas.openxmlformats.org/officeDocument/2006/relationships" id="259" r:id="R4095f802d0e64fd3"/>
    <p:sldId xmlns:r="http://schemas.openxmlformats.org/officeDocument/2006/relationships" id="260" r:id="R564d295e4a094148"/>
    <p:sldId xmlns:r="http://schemas.openxmlformats.org/officeDocument/2006/relationships" id="261" r:id="Raa229b98e3d642cf"/>
    <p:sldId xmlns:r="http://schemas.openxmlformats.org/officeDocument/2006/relationships" id="262" r:id="R0f5f2094d9024f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47dabf0b474273" /><Relationship Type="http://schemas.openxmlformats.org/officeDocument/2006/relationships/slide" Target="/ppt/slides/slide1.xml" Id="R4c2a054781134102" /><Relationship Type="http://schemas.openxmlformats.org/officeDocument/2006/relationships/slide" Target="/ppt/slides/slide2.xml" Id="R76cfcdebdb954bc7" /><Relationship Type="http://schemas.openxmlformats.org/officeDocument/2006/relationships/slide" Target="/ppt/slides/slide3.xml" Id="R36e9be04ff7e488d" /><Relationship Type="http://schemas.openxmlformats.org/officeDocument/2006/relationships/slide" Target="/ppt/slides/slide4.xml" Id="R4095f802d0e64fd3" /><Relationship Type="http://schemas.openxmlformats.org/officeDocument/2006/relationships/slide" Target="/ppt/slides/slide5.xml" Id="R564d295e4a094148" /><Relationship Type="http://schemas.openxmlformats.org/officeDocument/2006/relationships/slide" Target="/ppt/slides/slide6.xml" Id="Raa229b98e3d642cf" /><Relationship Type="http://schemas.openxmlformats.org/officeDocument/2006/relationships/slide" Target="/ppt/slides/slide7.xml" Id="R0f5f2094d9024f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c9cf46fe8d4f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084da4c2342ca" /><Relationship Type="http://schemas.openxmlformats.org/officeDocument/2006/relationships/theme" Target="/ppt/slideMasters/theme/theme1.xml" Id="Re6d14febafa546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4084da4c2342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eab70295147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fc9ff5e2148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2ff13bc5c46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69b2346ed41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704aea85a45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dbe49dda84e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183bbb45b4a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ABI INVEST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795 160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813 211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7 371 677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7 371 677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BIRKELAND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Kvålsberget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4345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arne.birkeland@no.pwc.com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912 882 934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 INVEST AS</a:t>
            </a:r>
          </a:p>
        </p:txBody>
      </p:sp>
    </p:spTree>
  </p:cSld>
  <p:clrMapOvr>
    <a:masterClrMapping xmlns:a="http://schemas.openxmlformats.org/drawingml/2006/main"/>
  </p:clrMapOvr>
</p:sld>
</file>