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4d20a041a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ff94f8da34838"/>
  </p:sldMasterIdLst>
  <p:sldIdLst>
    <p:sldId xmlns:r="http://schemas.openxmlformats.org/officeDocument/2006/relationships" id="256" r:id="Ra1f3bf16d59244e1"/>
    <p:sldId xmlns:r="http://schemas.openxmlformats.org/officeDocument/2006/relationships" id="257" r:id="R2640281dbd634515"/>
    <p:sldId xmlns:r="http://schemas.openxmlformats.org/officeDocument/2006/relationships" id="258" r:id="R802678831c9e4df8"/>
    <p:sldId xmlns:r="http://schemas.openxmlformats.org/officeDocument/2006/relationships" id="259" r:id="Re740c42111ea4ce0"/>
    <p:sldId xmlns:r="http://schemas.openxmlformats.org/officeDocument/2006/relationships" id="260" r:id="R8496d99d00e04017"/>
    <p:sldId xmlns:r="http://schemas.openxmlformats.org/officeDocument/2006/relationships" id="261" r:id="R2efc9ec127614389"/>
    <p:sldId xmlns:r="http://schemas.openxmlformats.org/officeDocument/2006/relationships" id="262" r:id="Rc28835ab4dfd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ff94f8da34838" /><Relationship Type="http://schemas.openxmlformats.org/officeDocument/2006/relationships/slide" Target="/ppt/slides/slide1.xml" Id="Ra1f3bf16d59244e1" /><Relationship Type="http://schemas.openxmlformats.org/officeDocument/2006/relationships/slide" Target="/ppt/slides/slide2.xml" Id="R2640281dbd634515" /><Relationship Type="http://schemas.openxmlformats.org/officeDocument/2006/relationships/slide" Target="/ppt/slides/slide3.xml" Id="R802678831c9e4df8" /><Relationship Type="http://schemas.openxmlformats.org/officeDocument/2006/relationships/slide" Target="/ppt/slides/slide4.xml" Id="Re740c42111ea4ce0" /><Relationship Type="http://schemas.openxmlformats.org/officeDocument/2006/relationships/slide" Target="/ppt/slides/slide5.xml" Id="R8496d99d00e04017" /><Relationship Type="http://schemas.openxmlformats.org/officeDocument/2006/relationships/slide" Target="/ppt/slides/slide6.xml" Id="R2efc9ec127614389" /><Relationship Type="http://schemas.openxmlformats.org/officeDocument/2006/relationships/slide" Target="/ppt/slides/slide7.xml" Id="Rc28835ab4dfd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5bab599c4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19907d73432a" /><Relationship Type="http://schemas.openxmlformats.org/officeDocument/2006/relationships/theme" Target="/ppt/slideMasters/theme/theme1.xml" Id="Rd5743b88b7f8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119907d73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a0656235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8fde38dc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7769ed65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dbc36b81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5b58ad70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e9908bfc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308341e9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