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3da2f2b2f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5969aa0604302"/>
  </p:sldMasterIdLst>
  <p:sldIdLst>
    <p:sldId xmlns:r="http://schemas.openxmlformats.org/officeDocument/2006/relationships" id="256" r:id="R26ea6263ca7d497e"/>
    <p:sldId xmlns:r="http://schemas.openxmlformats.org/officeDocument/2006/relationships" id="257" r:id="R485786324cfb4f43"/>
    <p:sldId xmlns:r="http://schemas.openxmlformats.org/officeDocument/2006/relationships" id="258" r:id="R8ad50db6fdb24b2c"/>
    <p:sldId xmlns:r="http://schemas.openxmlformats.org/officeDocument/2006/relationships" id="259" r:id="Rda554c3e94db4464"/>
    <p:sldId xmlns:r="http://schemas.openxmlformats.org/officeDocument/2006/relationships" id="260" r:id="R736ba63a91324883"/>
    <p:sldId xmlns:r="http://schemas.openxmlformats.org/officeDocument/2006/relationships" id="261" r:id="R6d53ab22f03043e2"/>
    <p:sldId xmlns:r="http://schemas.openxmlformats.org/officeDocument/2006/relationships" id="262" r:id="R22f57f443172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5969aa0604302" /><Relationship Type="http://schemas.openxmlformats.org/officeDocument/2006/relationships/slide" Target="/ppt/slides/slide1.xml" Id="R26ea6263ca7d497e" /><Relationship Type="http://schemas.openxmlformats.org/officeDocument/2006/relationships/slide" Target="/ppt/slides/slide2.xml" Id="R485786324cfb4f43" /><Relationship Type="http://schemas.openxmlformats.org/officeDocument/2006/relationships/slide" Target="/ppt/slides/slide3.xml" Id="R8ad50db6fdb24b2c" /><Relationship Type="http://schemas.openxmlformats.org/officeDocument/2006/relationships/slide" Target="/ppt/slides/slide4.xml" Id="Rda554c3e94db4464" /><Relationship Type="http://schemas.openxmlformats.org/officeDocument/2006/relationships/slide" Target="/ppt/slides/slide5.xml" Id="R736ba63a91324883" /><Relationship Type="http://schemas.openxmlformats.org/officeDocument/2006/relationships/slide" Target="/ppt/slides/slide6.xml" Id="R6d53ab22f03043e2" /><Relationship Type="http://schemas.openxmlformats.org/officeDocument/2006/relationships/slide" Target="/ppt/slides/slide7.xml" Id="R22f57f443172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902e95206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2374ab28b45b3" /><Relationship Type="http://schemas.openxmlformats.org/officeDocument/2006/relationships/theme" Target="/ppt/slideMasters/theme/theme1.xml" Id="R61a8609e7278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2374ab28b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1475efca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ef6c2bfb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5e97442c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b8b14939e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abfb0e72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a097a516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d8275c03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