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73a6a18ab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ba550ddc94190"/>
  </p:sldMasterIdLst>
  <p:sldIdLst>
    <p:sldId xmlns:r="http://schemas.openxmlformats.org/officeDocument/2006/relationships" id="256" r:id="R46bda9a1a49844f7"/>
    <p:sldId xmlns:r="http://schemas.openxmlformats.org/officeDocument/2006/relationships" id="257" r:id="R5ff9b84422e240d5"/>
    <p:sldId xmlns:r="http://schemas.openxmlformats.org/officeDocument/2006/relationships" id="258" r:id="Rabfd2971c1c441a9"/>
    <p:sldId xmlns:r="http://schemas.openxmlformats.org/officeDocument/2006/relationships" id="259" r:id="Rdfbc17c69b6a431e"/>
    <p:sldId xmlns:r="http://schemas.openxmlformats.org/officeDocument/2006/relationships" id="260" r:id="Rce3cf7b9b5814374"/>
    <p:sldId xmlns:r="http://schemas.openxmlformats.org/officeDocument/2006/relationships" id="261" r:id="R72cd8a2649a74c7d"/>
    <p:sldId xmlns:r="http://schemas.openxmlformats.org/officeDocument/2006/relationships" id="262" r:id="R9b7293fc20a2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ba550ddc94190" /><Relationship Type="http://schemas.openxmlformats.org/officeDocument/2006/relationships/slide" Target="/ppt/slides/slide1.xml" Id="R46bda9a1a49844f7" /><Relationship Type="http://schemas.openxmlformats.org/officeDocument/2006/relationships/slide" Target="/ppt/slides/slide2.xml" Id="R5ff9b84422e240d5" /><Relationship Type="http://schemas.openxmlformats.org/officeDocument/2006/relationships/slide" Target="/ppt/slides/slide3.xml" Id="Rabfd2971c1c441a9" /><Relationship Type="http://schemas.openxmlformats.org/officeDocument/2006/relationships/slide" Target="/ppt/slides/slide4.xml" Id="Rdfbc17c69b6a431e" /><Relationship Type="http://schemas.openxmlformats.org/officeDocument/2006/relationships/slide" Target="/ppt/slides/slide5.xml" Id="Rce3cf7b9b5814374" /><Relationship Type="http://schemas.openxmlformats.org/officeDocument/2006/relationships/slide" Target="/ppt/slides/slide6.xml" Id="R72cd8a2649a74c7d" /><Relationship Type="http://schemas.openxmlformats.org/officeDocument/2006/relationships/slide" Target="/ppt/slides/slide7.xml" Id="R9b7293fc20a2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145c0d955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c11b9cb714d2a" /><Relationship Type="http://schemas.openxmlformats.org/officeDocument/2006/relationships/theme" Target="/ppt/slideMasters/theme/theme1.xml" Id="R80498e6169b2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c11b9cb71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26ae401c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f264bfb8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eed04a6f8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29e174d1a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847b4ed8e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cc800d7c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178f80e0d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