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3c7ef8ca8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338fc6e7d4ffe"/>
  </p:sldMasterIdLst>
  <p:sldIdLst>
    <p:sldId xmlns:r="http://schemas.openxmlformats.org/officeDocument/2006/relationships" id="256" r:id="Rdec140d1a39240fe"/>
    <p:sldId xmlns:r="http://schemas.openxmlformats.org/officeDocument/2006/relationships" id="257" r:id="Rc81468cab8fe46d4"/>
    <p:sldId xmlns:r="http://schemas.openxmlformats.org/officeDocument/2006/relationships" id="258" r:id="R5403dd1a4a914baf"/>
    <p:sldId xmlns:r="http://schemas.openxmlformats.org/officeDocument/2006/relationships" id="259" r:id="R9d676db423b445c2"/>
    <p:sldId xmlns:r="http://schemas.openxmlformats.org/officeDocument/2006/relationships" id="260" r:id="R68071a8278d5453d"/>
    <p:sldId xmlns:r="http://schemas.openxmlformats.org/officeDocument/2006/relationships" id="261" r:id="Ra566a9a401a8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338fc6e7d4ffe" /><Relationship Type="http://schemas.openxmlformats.org/officeDocument/2006/relationships/slide" Target="/ppt/slides/slide1.xml" Id="Rdec140d1a39240fe" /><Relationship Type="http://schemas.openxmlformats.org/officeDocument/2006/relationships/slide" Target="/ppt/slides/slide2.xml" Id="Rc81468cab8fe46d4" /><Relationship Type="http://schemas.openxmlformats.org/officeDocument/2006/relationships/slide" Target="/ppt/slides/slide3.xml" Id="R5403dd1a4a914baf" /><Relationship Type="http://schemas.openxmlformats.org/officeDocument/2006/relationships/slide" Target="/ppt/slides/slide4.xml" Id="R9d676db423b445c2" /><Relationship Type="http://schemas.openxmlformats.org/officeDocument/2006/relationships/slide" Target="/ppt/slides/slide5.xml" Id="R68071a8278d5453d" /><Relationship Type="http://schemas.openxmlformats.org/officeDocument/2006/relationships/slide" Target="/ppt/slides/slide6.xml" Id="Ra566a9a401a8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50d4730ee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373e668a74267" /><Relationship Type="http://schemas.openxmlformats.org/officeDocument/2006/relationships/theme" Target="/ppt/slideMasters/theme/theme1.xml" Id="R45df3f5fd825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373e668a7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7e560769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656fdce7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d6c855a90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391a8479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d23c7b87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039d91653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