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4a4027dbc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7ef4e7b2540df"/>
  </p:sldMasterIdLst>
  <p:sldIdLst>
    <p:sldId xmlns:r="http://schemas.openxmlformats.org/officeDocument/2006/relationships" id="256" r:id="Rd8751c59d39f409d"/>
    <p:sldId xmlns:r="http://schemas.openxmlformats.org/officeDocument/2006/relationships" id="257" r:id="R848bfb0008ab4a1e"/>
    <p:sldId xmlns:r="http://schemas.openxmlformats.org/officeDocument/2006/relationships" id="258" r:id="Rcf0d21088a2848c8"/>
    <p:sldId xmlns:r="http://schemas.openxmlformats.org/officeDocument/2006/relationships" id="259" r:id="Re8c929a82a764f11"/>
    <p:sldId xmlns:r="http://schemas.openxmlformats.org/officeDocument/2006/relationships" id="260" r:id="Rf8ed18ed14bd48b3"/>
    <p:sldId xmlns:r="http://schemas.openxmlformats.org/officeDocument/2006/relationships" id="261" r:id="R81d4f6bf265e4527"/>
    <p:sldId xmlns:r="http://schemas.openxmlformats.org/officeDocument/2006/relationships" id="262" r:id="R9102d37185e5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7ef4e7b2540df" /><Relationship Type="http://schemas.openxmlformats.org/officeDocument/2006/relationships/slide" Target="/ppt/slides/slide1.xml" Id="Rd8751c59d39f409d" /><Relationship Type="http://schemas.openxmlformats.org/officeDocument/2006/relationships/slide" Target="/ppt/slides/slide2.xml" Id="R848bfb0008ab4a1e" /><Relationship Type="http://schemas.openxmlformats.org/officeDocument/2006/relationships/slide" Target="/ppt/slides/slide3.xml" Id="Rcf0d21088a2848c8" /><Relationship Type="http://schemas.openxmlformats.org/officeDocument/2006/relationships/slide" Target="/ppt/slides/slide4.xml" Id="Re8c929a82a764f11" /><Relationship Type="http://schemas.openxmlformats.org/officeDocument/2006/relationships/slide" Target="/ppt/slides/slide5.xml" Id="Rf8ed18ed14bd48b3" /><Relationship Type="http://schemas.openxmlformats.org/officeDocument/2006/relationships/slide" Target="/ppt/slides/slide6.xml" Id="R81d4f6bf265e4527" /><Relationship Type="http://schemas.openxmlformats.org/officeDocument/2006/relationships/slide" Target="/ppt/slides/slide7.xml" Id="R9102d37185e5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577c4925b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aaf8457d4e55" /><Relationship Type="http://schemas.openxmlformats.org/officeDocument/2006/relationships/theme" Target="/ppt/slideMasters/theme/theme1.xml" Id="R6f73ce13a299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faaf8457d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42093bf3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81464a5b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3fb01a25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54da1eea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f48fcb9f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e8d3af97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c5fa083b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