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e9c0ced20b49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8ed33e0dcb4bea"/>
  </p:sldMasterIdLst>
  <p:sldIdLst>
    <p:sldId xmlns:r="http://schemas.openxmlformats.org/officeDocument/2006/relationships" id="256" r:id="R289e8d5a39774045"/>
    <p:sldId xmlns:r="http://schemas.openxmlformats.org/officeDocument/2006/relationships" id="257" r:id="R1d9460a9030046cd"/>
    <p:sldId xmlns:r="http://schemas.openxmlformats.org/officeDocument/2006/relationships" id="258" r:id="Rb46035473271426c"/>
    <p:sldId xmlns:r="http://schemas.openxmlformats.org/officeDocument/2006/relationships" id="259" r:id="R2f5327615d3b4cc7"/>
    <p:sldId xmlns:r="http://schemas.openxmlformats.org/officeDocument/2006/relationships" id="260" r:id="Rf9a9872a73524816"/>
    <p:sldId xmlns:r="http://schemas.openxmlformats.org/officeDocument/2006/relationships" id="261" r:id="R1da6afb9f82a4d4e"/>
    <p:sldId xmlns:r="http://schemas.openxmlformats.org/officeDocument/2006/relationships" id="262" r:id="Rd5cf7bea43ce40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8ed33e0dcb4bea" /><Relationship Type="http://schemas.openxmlformats.org/officeDocument/2006/relationships/slide" Target="/ppt/slides/slide1.xml" Id="R289e8d5a39774045" /><Relationship Type="http://schemas.openxmlformats.org/officeDocument/2006/relationships/slide" Target="/ppt/slides/slide2.xml" Id="R1d9460a9030046cd" /><Relationship Type="http://schemas.openxmlformats.org/officeDocument/2006/relationships/slide" Target="/ppt/slides/slide3.xml" Id="Rb46035473271426c" /><Relationship Type="http://schemas.openxmlformats.org/officeDocument/2006/relationships/slide" Target="/ppt/slides/slide4.xml" Id="R2f5327615d3b4cc7" /><Relationship Type="http://schemas.openxmlformats.org/officeDocument/2006/relationships/slide" Target="/ppt/slides/slide5.xml" Id="Rf9a9872a73524816" /><Relationship Type="http://schemas.openxmlformats.org/officeDocument/2006/relationships/slide" Target="/ppt/slides/slide6.xml" Id="R1da6afb9f82a4d4e" /><Relationship Type="http://schemas.openxmlformats.org/officeDocument/2006/relationships/slide" Target="/ppt/slides/slide7.xml" Id="Rd5cf7bea43ce40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5038dca2a846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2715007fc4d34" /><Relationship Type="http://schemas.openxmlformats.org/officeDocument/2006/relationships/theme" Target="/ppt/slideMasters/theme/theme1.xml" Id="Rf52d4bc6f5b749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42715007fc4d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64343beae46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b981c6c9646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be8324b7f4a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0816b78534d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10959a1ea4f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e0199a15b48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9e73c664a49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FROMA HOLDING AS ble etablert [år] og holder til i Furnes.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12 654 306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14 391 836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14 480 204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FLOEN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Lyksetvegen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2320 Furnes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912 837 629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FROMA HOLDING AS</a:t>
            </a:r>
          </a:p>
        </p:txBody>
      </p:sp>
    </p:spTree>
  </p:cSld>
  <p:clrMapOvr>
    <a:masterClrMapping xmlns:a="http://schemas.openxmlformats.org/drawingml/2006/main"/>
  </p:clrMapOvr>
</p:sld>
</file>