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afc785fa0147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216aebdfe24fd1"/>
  </p:sldMasterIdLst>
  <p:sldIdLst>
    <p:sldId xmlns:r="http://schemas.openxmlformats.org/officeDocument/2006/relationships" id="256" r:id="R58ad4240f04742c2"/>
    <p:sldId xmlns:r="http://schemas.openxmlformats.org/officeDocument/2006/relationships" id="257" r:id="R8ea3dce002f34aa0"/>
    <p:sldId xmlns:r="http://schemas.openxmlformats.org/officeDocument/2006/relationships" id="258" r:id="Ra0ab8518660446d8"/>
    <p:sldId xmlns:r="http://schemas.openxmlformats.org/officeDocument/2006/relationships" id="259" r:id="Ra618930b94574f64"/>
    <p:sldId xmlns:r="http://schemas.openxmlformats.org/officeDocument/2006/relationships" id="260" r:id="R188668f378c94119"/>
    <p:sldId xmlns:r="http://schemas.openxmlformats.org/officeDocument/2006/relationships" id="261" r:id="R991c4d48506a4cc6"/>
    <p:sldId xmlns:r="http://schemas.openxmlformats.org/officeDocument/2006/relationships" id="262" r:id="R9b435ef2403d4f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216aebdfe24fd1" /><Relationship Type="http://schemas.openxmlformats.org/officeDocument/2006/relationships/slide" Target="/ppt/slides/slide1.xml" Id="R58ad4240f04742c2" /><Relationship Type="http://schemas.openxmlformats.org/officeDocument/2006/relationships/slide" Target="/ppt/slides/slide2.xml" Id="R8ea3dce002f34aa0" /><Relationship Type="http://schemas.openxmlformats.org/officeDocument/2006/relationships/slide" Target="/ppt/slides/slide3.xml" Id="Ra0ab8518660446d8" /><Relationship Type="http://schemas.openxmlformats.org/officeDocument/2006/relationships/slide" Target="/ppt/slides/slide4.xml" Id="Ra618930b94574f64" /><Relationship Type="http://schemas.openxmlformats.org/officeDocument/2006/relationships/slide" Target="/ppt/slides/slide5.xml" Id="R188668f378c94119" /><Relationship Type="http://schemas.openxmlformats.org/officeDocument/2006/relationships/slide" Target="/ppt/slides/slide6.xml" Id="R991c4d48506a4cc6" /><Relationship Type="http://schemas.openxmlformats.org/officeDocument/2006/relationships/slide" Target="/ppt/slides/slide7.xml" Id="R9b435ef2403d4f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825a9a74a348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62434ba8d4324" /><Relationship Type="http://schemas.openxmlformats.org/officeDocument/2006/relationships/theme" Target="/ppt/slideMasters/theme/theme1.xml" Id="R22262dabcd0248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462434ba8d43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01ee7d17e4d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12fb770db48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17fe354a546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dd98d822141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cb83c43ba41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194e07f8c4d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62027c8a947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ZAWADI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ZAWADI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ZAWADI AS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ZAWADI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ZAWADI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ZAWADI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2 679 758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10 138 515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10 608 859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ZAWADI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HOÅS RAGNAR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ZAWADI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Ragnar Hoås, Hesthagan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912 817 105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ZAWADI AS</a:t>
            </a:r>
          </a:p>
        </p:txBody>
      </p:sp>
    </p:spTree>
  </p:cSld>
  <p:clrMapOvr>
    <a:masterClrMapping xmlns:a="http://schemas.openxmlformats.org/drawingml/2006/main"/>
  </p:clrMapOvr>
</p:sld>
</file>