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dd9ef6c55e401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20b039e53c842f8"/>
  </p:sldMasterIdLst>
  <p:sldIdLst>
    <p:sldId xmlns:r="http://schemas.openxmlformats.org/officeDocument/2006/relationships" id="256" r:id="R7675a4222cc2468b"/>
    <p:sldId xmlns:r="http://schemas.openxmlformats.org/officeDocument/2006/relationships" id="257" r:id="R9a83cece0fa2463f"/>
    <p:sldId xmlns:r="http://schemas.openxmlformats.org/officeDocument/2006/relationships" id="258" r:id="R052bd5a7c77e46a5"/>
    <p:sldId xmlns:r="http://schemas.openxmlformats.org/officeDocument/2006/relationships" id="259" r:id="R2eedc931d9d14f63"/>
    <p:sldId xmlns:r="http://schemas.openxmlformats.org/officeDocument/2006/relationships" id="260" r:id="Rf5df65165eb7411d"/>
    <p:sldId xmlns:r="http://schemas.openxmlformats.org/officeDocument/2006/relationships" id="261" r:id="R3cdf9dea41294fbf"/>
    <p:sldId xmlns:r="http://schemas.openxmlformats.org/officeDocument/2006/relationships" id="262" r:id="Rdfbbb7c470d5401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0b039e53c842f8" /><Relationship Type="http://schemas.openxmlformats.org/officeDocument/2006/relationships/slide" Target="/ppt/slides/slide1.xml" Id="R7675a4222cc2468b" /><Relationship Type="http://schemas.openxmlformats.org/officeDocument/2006/relationships/slide" Target="/ppt/slides/slide2.xml" Id="R9a83cece0fa2463f" /><Relationship Type="http://schemas.openxmlformats.org/officeDocument/2006/relationships/slide" Target="/ppt/slides/slide3.xml" Id="R052bd5a7c77e46a5" /><Relationship Type="http://schemas.openxmlformats.org/officeDocument/2006/relationships/slide" Target="/ppt/slides/slide4.xml" Id="R2eedc931d9d14f63" /><Relationship Type="http://schemas.openxmlformats.org/officeDocument/2006/relationships/slide" Target="/ppt/slides/slide5.xml" Id="Rf5df65165eb7411d" /><Relationship Type="http://schemas.openxmlformats.org/officeDocument/2006/relationships/slide" Target="/ppt/slides/slide6.xml" Id="R3cdf9dea41294fbf" /><Relationship Type="http://schemas.openxmlformats.org/officeDocument/2006/relationships/slide" Target="/ppt/slides/slide7.xml" Id="Rdfbbb7c470d5401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b9f288d54241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8ae523e9584817" /><Relationship Type="http://schemas.openxmlformats.org/officeDocument/2006/relationships/theme" Target="/ppt/slideMasters/theme/theme1.xml" Id="R0b4b7d8b5a3f4c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8ae523e95848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4724ddb15844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18a7e664d8412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a3797ba3d04e5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d59fab02db47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49692a3a9742f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edc51666e741d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7702d8bc314d9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VARDFJELL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VARDFJELL AS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17 373 538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16 059 478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16 405 092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51 587 191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51 889 001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REIERSRUD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Urteveien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3302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912 815 102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VARDFJELL AS</a:t>
            </a:r>
          </a:p>
        </p:txBody>
      </p:sp>
    </p:spTree>
  </p:cSld>
  <p:clrMapOvr>
    <a:masterClrMapping xmlns:a="http://schemas.openxmlformats.org/drawingml/2006/main"/>
  </p:clrMapOvr>
</p:sld>
</file>