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8cb49204c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e1ef1ffe14adc"/>
  </p:sldMasterIdLst>
  <p:sldIdLst>
    <p:sldId xmlns:r="http://schemas.openxmlformats.org/officeDocument/2006/relationships" id="256" r:id="R156a1377053f4e71"/>
    <p:sldId xmlns:r="http://schemas.openxmlformats.org/officeDocument/2006/relationships" id="257" r:id="R10430b0b1b7a4d0e"/>
    <p:sldId xmlns:r="http://schemas.openxmlformats.org/officeDocument/2006/relationships" id="258" r:id="Rab6c46e8c1dd4b68"/>
    <p:sldId xmlns:r="http://schemas.openxmlformats.org/officeDocument/2006/relationships" id="259" r:id="Rcb1cfa7dc8c941f6"/>
    <p:sldId xmlns:r="http://schemas.openxmlformats.org/officeDocument/2006/relationships" id="260" r:id="Rbccda1b88040457f"/>
    <p:sldId xmlns:r="http://schemas.openxmlformats.org/officeDocument/2006/relationships" id="261" r:id="R57119d1b532444ca"/>
    <p:sldId xmlns:r="http://schemas.openxmlformats.org/officeDocument/2006/relationships" id="262" r:id="R76f56614f5d9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e1ef1ffe14adc" /><Relationship Type="http://schemas.openxmlformats.org/officeDocument/2006/relationships/slide" Target="/ppt/slides/slide1.xml" Id="R156a1377053f4e71" /><Relationship Type="http://schemas.openxmlformats.org/officeDocument/2006/relationships/slide" Target="/ppt/slides/slide2.xml" Id="R10430b0b1b7a4d0e" /><Relationship Type="http://schemas.openxmlformats.org/officeDocument/2006/relationships/slide" Target="/ppt/slides/slide3.xml" Id="Rab6c46e8c1dd4b68" /><Relationship Type="http://schemas.openxmlformats.org/officeDocument/2006/relationships/slide" Target="/ppt/slides/slide4.xml" Id="Rcb1cfa7dc8c941f6" /><Relationship Type="http://schemas.openxmlformats.org/officeDocument/2006/relationships/slide" Target="/ppt/slides/slide5.xml" Id="Rbccda1b88040457f" /><Relationship Type="http://schemas.openxmlformats.org/officeDocument/2006/relationships/slide" Target="/ppt/slides/slide6.xml" Id="R57119d1b532444ca" /><Relationship Type="http://schemas.openxmlformats.org/officeDocument/2006/relationships/slide" Target="/ppt/slides/slide7.xml" Id="R76f56614f5d9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d6dda6326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d118d10345eb" /><Relationship Type="http://schemas.openxmlformats.org/officeDocument/2006/relationships/theme" Target="/ppt/slideMasters/theme/theme1.xml" Id="R67def8c134ed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7d118d103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886b6d43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c29241618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5623dc5c2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e3f907502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dcf7bb3a64a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280405df8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8c32a3c11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ble etablert [år] og holder til i Dimmelsvik.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10 451 681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18 558 926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ØLVER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5464 Dimmelsvik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olver.haveland@bkkfiber.no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