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cf21a7c5042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a57bac5d5347fe"/>
  </p:sldMasterIdLst>
  <p:sldIdLst>
    <p:sldId xmlns:r="http://schemas.openxmlformats.org/officeDocument/2006/relationships" id="256" r:id="R7be5ecd887134500"/>
    <p:sldId xmlns:r="http://schemas.openxmlformats.org/officeDocument/2006/relationships" id="257" r:id="Rb8bda5d4151d423d"/>
    <p:sldId xmlns:r="http://schemas.openxmlformats.org/officeDocument/2006/relationships" id="258" r:id="R25d41a29f05c4687"/>
    <p:sldId xmlns:r="http://schemas.openxmlformats.org/officeDocument/2006/relationships" id="259" r:id="R56839e9b295643fc"/>
    <p:sldId xmlns:r="http://schemas.openxmlformats.org/officeDocument/2006/relationships" id="260" r:id="R9d9868a9e06a43ed"/>
    <p:sldId xmlns:r="http://schemas.openxmlformats.org/officeDocument/2006/relationships" id="261" r:id="R482ce6c49a164b42"/>
    <p:sldId xmlns:r="http://schemas.openxmlformats.org/officeDocument/2006/relationships" id="262" r:id="R3fca17ac6dbb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57bac5d5347fe" /><Relationship Type="http://schemas.openxmlformats.org/officeDocument/2006/relationships/slide" Target="/ppt/slides/slide1.xml" Id="R7be5ecd887134500" /><Relationship Type="http://schemas.openxmlformats.org/officeDocument/2006/relationships/slide" Target="/ppt/slides/slide2.xml" Id="Rb8bda5d4151d423d" /><Relationship Type="http://schemas.openxmlformats.org/officeDocument/2006/relationships/slide" Target="/ppt/slides/slide3.xml" Id="R25d41a29f05c4687" /><Relationship Type="http://schemas.openxmlformats.org/officeDocument/2006/relationships/slide" Target="/ppt/slides/slide4.xml" Id="R56839e9b295643fc" /><Relationship Type="http://schemas.openxmlformats.org/officeDocument/2006/relationships/slide" Target="/ppt/slides/slide5.xml" Id="R9d9868a9e06a43ed" /><Relationship Type="http://schemas.openxmlformats.org/officeDocument/2006/relationships/slide" Target="/ppt/slides/slide6.xml" Id="R482ce6c49a164b42" /><Relationship Type="http://schemas.openxmlformats.org/officeDocument/2006/relationships/slide" Target="/ppt/slides/slide7.xml" Id="R3fca17ac6dbb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90241fc1942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f2add63624e9f" /><Relationship Type="http://schemas.openxmlformats.org/officeDocument/2006/relationships/theme" Target="/ppt/slideMasters/theme/theme1.xml" Id="R4627382e56184a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8f2add63624e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7db96077849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681d7034746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09f4a3a1c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d88a6118f45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30d10dba04b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0f900d0154f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11d93097044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CALISTI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CALISTI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8 653 603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8 759 628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 PEDERSEN AUNE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Røsslyngveien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912 795 594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