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5469c2c31549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e12f5a0c594a82"/>
  </p:sldMasterIdLst>
  <p:sldIdLst>
    <p:sldId xmlns:r="http://schemas.openxmlformats.org/officeDocument/2006/relationships" id="256" r:id="Rd2fd5dff97ea4e07"/>
    <p:sldId xmlns:r="http://schemas.openxmlformats.org/officeDocument/2006/relationships" id="257" r:id="Rc26723d4297f4ee8"/>
    <p:sldId xmlns:r="http://schemas.openxmlformats.org/officeDocument/2006/relationships" id="258" r:id="Rca514c3a69524007"/>
    <p:sldId xmlns:r="http://schemas.openxmlformats.org/officeDocument/2006/relationships" id="259" r:id="R8fdaf80970d64eb7"/>
    <p:sldId xmlns:r="http://schemas.openxmlformats.org/officeDocument/2006/relationships" id="260" r:id="R641b030005454da9"/>
    <p:sldId xmlns:r="http://schemas.openxmlformats.org/officeDocument/2006/relationships" id="261" r:id="Rf6b0535f5fbc48d3"/>
    <p:sldId xmlns:r="http://schemas.openxmlformats.org/officeDocument/2006/relationships" id="262" r:id="Re9a064c0bcdd45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12f5a0c594a82" /><Relationship Type="http://schemas.openxmlformats.org/officeDocument/2006/relationships/slide" Target="/ppt/slides/slide1.xml" Id="Rd2fd5dff97ea4e07" /><Relationship Type="http://schemas.openxmlformats.org/officeDocument/2006/relationships/slide" Target="/ppt/slides/slide2.xml" Id="Rc26723d4297f4ee8" /><Relationship Type="http://schemas.openxmlformats.org/officeDocument/2006/relationships/slide" Target="/ppt/slides/slide3.xml" Id="Rca514c3a69524007" /><Relationship Type="http://schemas.openxmlformats.org/officeDocument/2006/relationships/slide" Target="/ppt/slides/slide4.xml" Id="R8fdaf80970d64eb7" /><Relationship Type="http://schemas.openxmlformats.org/officeDocument/2006/relationships/slide" Target="/ppt/slides/slide5.xml" Id="R641b030005454da9" /><Relationship Type="http://schemas.openxmlformats.org/officeDocument/2006/relationships/slide" Target="/ppt/slides/slide6.xml" Id="Rf6b0535f5fbc48d3" /><Relationship Type="http://schemas.openxmlformats.org/officeDocument/2006/relationships/slide" Target="/ppt/slides/slide7.xml" Id="Re9a064c0bcdd45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82f18064e44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bd6cdddf24a22" /><Relationship Type="http://schemas.openxmlformats.org/officeDocument/2006/relationships/theme" Target="/ppt/slideMasters/theme/theme1.xml" Id="Rfa7ab5e0835e4e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4bd6cdddf24a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19e64bca348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28b74633043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eec1a32574d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337c6c007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a5aab1e5c48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80850b9ac43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c9385b0b748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AVANZUS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AVANZUS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206 928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−1 536 584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−884 690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26 585 684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27 237 112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HOLTAN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KAREN FASMER WAALER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AMALIE WAALER HOLTAN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WAALER HOLTAN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Hjørungveien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90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firmapost@avanzus.no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www.avanzus.no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912 789 152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