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29e3493800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4598caa6748cb"/>
  </p:sldMasterIdLst>
  <p:sldIdLst>
    <p:sldId xmlns:r="http://schemas.openxmlformats.org/officeDocument/2006/relationships" id="256" r:id="Rdf9f1bb3899342bf"/>
    <p:sldId xmlns:r="http://schemas.openxmlformats.org/officeDocument/2006/relationships" id="257" r:id="R08bd43c0a1394044"/>
    <p:sldId xmlns:r="http://schemas.openxmlformats.org/officeDocument/2006/relationships" id="258" r:id="R72163f6c783c47d6"/>
    <p:sldId xmlns:r="http://schemas.openxmlformats.org/officeDocument/2006/relationships" id="259" r:id="Rc9cf8ade94984683"/>
    <p:sldId xmlns:r="http://schemas.openxmlformats.org/officeDocument/2006/relationships" id="260" r:id="Rb853fe8fa0a64e5a"/>
    <p:sldId xmlns:r="http://schemas.openxmlformats.org/officeDocument/2006/relationships" id="261" r:id="R2f2e3f24bda340aa"/>
    <p:sldId xmlns:r="http://schemas.openxmlformats.org/officeDocument/2006/relationships" id="262" r:id="Rb8bbb265e956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4598caa6748cb" /><Relationship Type="http://schemas.openxmlformats.org/officeDocument/2006/relationships/slide" Target="/ppt/slides/slide1.xml" Id="Rdf9f1bb3899342bf" /><Relationship Type="http://schemas.openxmlformats.org/officeDocument/2006/relationships/slide" Target="/ppt/slides/slide2.xml" Id="R08bd43c0a1394044" /><Relationship Type="http://schemas.openxmlformats.org/officeDocument/2006/relationships/slide" Target="/ppt/slides/slide3.xml" Id="R72163f6c783c47d6" /><Relationship Type="http://schemas.openxmlformats.org/officeDocument/2006/relationships/slide" Target="/ppt/slides/slide4.xml" Id="Rc9cf8ade94984683" /><Relationship Type="http://schemas.openxmlformats.org/officeDocument/2006/relationships/slide" Target="/ppt/slides/slide5.xml" Id="Rb853fe8fa0a64e5a" /><Relationship Type="http://schemas.openxmlformats.org/officeDocument/2006/relationships/slide" Target="/ppt/slides/slide6.xml" Id="R2f2e3f24bda340aa" /><Relationship Type="http://schemas.openxmlformats.org/officeDocument/2006/relationships/slide" Target="/ppt/slides/slide7.xml" Id="Rb8bbb265e956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6754be127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cf213ae341a1" /><Relationship Type="http://schemas.openxmlformats.org/officeDocument/2006/relationships/theme" Target="/ppt/slideMasters/theme/theme1.xml" Id="R52491c24ffc04b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dcf213ae341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77692597f45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1f4fd9610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eb8ffdc5a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4e9553764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a9edb9228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bcee7322249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3e239913c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INDERMARK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INDERMARK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23 726 465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24 134 573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PETTER HJULSTAD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Strøm terrasse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912 781 070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INDERMARK INVEST AS</a:t>
            </a:r>
          </a:p>
        </p:txBody>
      </p:sp>
    </p:spTree>
  </p:cSld>
  <p:clrMapOvr>
    <a:masterClrMapping xmlns:a="http://schemas.openxmlformats.org/drawingml/2006/main"/>
  </p:clrMapOvr>
</p:sld>
</file>