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9e214298f34c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b366f60c9e44e6"/>
  </p:sldMasterIdLst>
  <p:sldIdLst>
    <p:sldId xmlns:r="http://schemas.openxmlformats.org/officeDocument/2006/relationships" id="256" r:id="Reae4e2684ffa406c"/>
    <p:sldId xmlns:r="http://schemas.openxmlformats.org/officeDocument/2006/relationships" id="257" r:id="Rf2881b0c028b4860"/>
    <p:sldId xmlns:r="http://schemas.openxmlformats.org/officeDocument/2006/relationships" id="258" r:id="R6e2df50b00b84489"/>
    <p:sldId xmlns:r="http://schemas.openxmlformats.org/officeDocument/2006/relationships" id="259" r:id="R8a37b6213d1e4265"/>
    <p:sldId xmlns:r="http://schemas.openxmlformats.org/officeDocument/2006/relationships" id="260" r:id="Ra913fedc76a84047"/>
    <p:sldId xmlns:r="http://schemas.openxmlformats.org/officeDocument/2006/relationships" id="261" r:id="Reb29cd63d3f341d5"/>
    <p:sldId xmlns:r="http://schemas.openxmlformats.org/officeDocument/2006/relationships" id="262" r:id="R680a784dba9344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b366f60c9e44e6" /><Relationship Type="http://schemas.openxmlformats.org/officeDocument/2006/relationships/slide" Target="/ppt/slides/slide1.xml" Id="Reae4e2684ffa406c" /><Relationship Type="http://schemas.openxmlformats.org/officeDocument/2006/relationships/slide" Target="/ppt/slides/slide2.xml" Id="Rf2881b0c028b4860" /><Relationship Type="http://schemas.openxmlformats.org/officeDocument/2006/relationships/slide" Target="/ppt/slides/slide3.xml" Id="R6e2df50b00b84489" /><Relationship Type="http://schemas.openxmlformats.org/officeDocument/2006/relationships/slide" Target="/ppt/slides/slide4.xml" Id="R8a37b6213d1e4265" /><Relationship Type="http://schemas.openxmlformats.org/officeDocument/2006/relationships/slide" Target="/ppt/slides/slide5.xml" Id="Ra913fedc76a84047" /><Relationship Type="http://schemas.openxmlformats.org/officeDocument/2006/relationships/slide" Target="/ppt/slides/slide6.xml" Id="Reb29cd63d3f341d5" /><Relationship Type="http://schemas.openxmlformats.org/officeDocument/2006/relationships/slide" Target="/ppt/slides/slide7.xml" Id="R680a784dba9344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83623913a342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76ce39568498c" /><Relationship Type="http://schemas.openxmlformats.org/officeDocument/2006/relationships/theme" Target="/ppt/slideMasters/theme/theme1.xml" Id="Reedd1bd4febf44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376ce3956849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ee3ce197d47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6c91f2cb44f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9c1d3749d45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ec5ddf7394e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c8ee5d64a4e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c1a11dfd34f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d0ca39b1947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 HOLDING AS ble etablert [år] og holder til i Helgeroa.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2 367 509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2 367 509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 KEN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Torpeveien 123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3295 Helgeroa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