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f9c536df5545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dbce8138b941e7"/>
  </p:sldMasterIdLst>
  <p:sldIdLst>
    <p:sldId xmlns:r="http://schemas.openxmlformats.org/officeDocument/2006/relationships" id="256" r:id="R97e9737509144db9"/>
    <p:sldId xmlns:r="http://schemas.openxmlformats.org/officeDocument/2006/relationships" id="257" r:id="R93672e35e2f24bbb"/>
    <p:sldId xmlns:r="http://schemas.openxmlformats.org/officeDocument/2006/relationships" id="258" r:id="R746a6268705842b9"/>
    <p:sldId xmlns:r="http://schemas.openxmlformats.org/officeDocument/2006/relationships" id="259" r:id="Re2a3563d370a42e2"/>
    <p:sldId xmlns:r="http://schemas.openxmlformats.org/officeDocument/2006/relationships" id="260" r:id="Rf624cf240aff42b2"/>
    <p:sldId xmlns:r="http://schemas.openxmlformats.org/officeDocument/2006/relationships" id="261" r:id="Reafa90210db04aa8"/>
    <p:sldId xmlns:r="http://schemas.openxmlformats.org/officeDocument/2006/relationships" id="262" r:id="Re72c3c8579514b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dbce8138b941e7" /><Relationship Type="http://schemas.openxmlformats.org/officeDocument/2006/relationships/slide" Target="/ppt/slides/slide1.xml" Id="R97e9737509144db9" /><Relationship Type="http://schemas.openxmlformats.org/officeDocument/2006/relationships/slide" Target="/ppt/slides/slide2.xml" Id="R93672e35e2f24bbb" /><Relationship Type="http://schemas.openxmlformats.org/officeDocument/2006/relationships/slide" Target="/ppt/slides/slide3.xml" Id="R746a6268705842b9" /><Relationship Type="http://schemas.openxmlformats.org/officeDocument/2006/relationships/slide" Target="/ppt/slides/slide4.xml" Id="Re2a3563d370a42e2" /><Relationship Type="http://schemas.openxmlformats.org/officeDocument/2006/relationships/slide" Target="/ppt/slides/slide5.xml" Id="Rf624cf240aff42b2" /><Relationship Type="http://schemas.openxmlformats.org/officeDocument/2006/relationships/slide" Target="/ppt/slides/slide6.xml" Id="Reafa90210db04aa8" /><Relationship Type="http://schemas.openxmlformats.org/officeDocument/2006/relationships/slide" Target="/ppt/slides/slide7.xml" Id="Re72c3c8579514b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84659adf504d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8ba90cd014af9" /><Relationship Type="http://schemas.openxmlformats.org/officeDocument/2006/relationships/theme" Target="/ppt/slideMasters/theme/theme1.xml" Id="R4501adc696dc48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28ba90cd014a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aee6558ea49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c5beb860e47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6169113384a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4eb80a81141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01325c0814d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197c161454c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b2cb4fe1e43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SIVILØKONOM MARTIN STEINAR 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SIVILØKONOM MARTIN STEINAR HAGEN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4 160 831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22 163 715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22 390 819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FORNYERSERVICE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Lersbrygga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3077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martin@lersbrygga.no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912 755 010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