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9c8ddcf3f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c7266a13d45b4"/>
  </p:sldMasterIdLst>
  <p:sldIdLst>
    <p:sldId xmlns:r="http://schemas.openxmlformats.org/officeDocument/2006/relationships" id="256" r:id="R5bedae89d8d94b0a"/>
    <p:sldId xmlns:r="http://schemas.openxmlformats.org/officeDocument/2006/relationships" id="257" r:id="R6b7875252bb44d0c"/>
    <p:sldId xmlns:r="http://schemas.openxmlformats.org/officeDocument/2006/relationships" id="258" r:id="R1fa7cb83b49d4890"/>
    <p:sldId xmlns:r="http://schemas.openxmlformats.org/officeDocument/2006/relationships" id="259" r:id="R6097313b2c64487d"/>
    <p:sldId xmlns:r="http://schemas.openxmlformats.org/officeDocument/2006/relationships" id="260" r:id="R9e68922820364362"/>
    <p:sldId xmlns:r="http://schemas.openxmlformats.org/officeDocument/2006/relationships" id="261" r:id="Rb703c49a931a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c7266a13d45b4" /><Relationship Type="http://schemas.openxmlformats.org/officeDocument/2006/relationships/slide" Target="/ppt/slides/slide1.xml" Id="R5bedae89d8d94b0a" /><Relationship Type="http://schemas.openxmlformats.org/officeDocument/2006/relationships/slide" Target="/ppt/slides/slide2.xml" Id="R6b7875252bb44d0c" /><Relationship Type="http://schemas.openxmlformats.org/officeDocument/2006/relationships/slide" Target="/ppt/slides/slide3.xml" Id="R1fa7cb83b49d4890" /><Relationship Type="http://schemas.openxmlformats.org/officeDocument/2006/relationships/slide" Target="/ppt/slides/slide4.xml" Id="R6097313b2c64487d" /><Relationship Type="http://schemas.openxmlformats.org/officeDocument/2006/relationships/slide" Target="/ppt/slides/slide5.xml" Id="R9e68922820364362" /><Relationship Type="http://schemas.openxmlformats.org/officeDocument/2006/relationships/slide" Target="/ppt/slides/slide6.xml" Id="Rb703c49a931a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2f6c59c4d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c7cf9b33c4a7a" /><Relationship Type="http://schemas.openxmlformats.org/officeDocument/2006/relationships/theme" Target="/ppt/slideMasters/theme/theme1.xml" Id="Ra1b5d9a91bd1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c7cf9b33c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adb21f646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bc05c8fe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74626135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e5051668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20b0b40eb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5db55327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