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4e2a414ce348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5334da9104de9"/>
  </p:sldMasterIdLst>
  <p:sldIdLst>
    <p:sldId xmlns:r="http://schemas.openxmlformats.org/officeDocument/2006/relationships" id="256" r:id="Raf2157c774b54525"/>
    <p:sldId xmlns:r="http://schemas.openxmlformats.org/officeDocument/2006/relationships" id="257" r:id="Ra81d6fba341e4d9d"/>
    <p:sldId xmlns:r="http://schemas.openxmlformats.org/officeDocument/2006/relationships" id="258" r:id="Rebca4c1da2184afa"/>
    <p:sldId xmlns:r="http://schemas.openxmlformats.org/officeDocument/2006/relationships" id="259" r:id="R37698ff9ce614b83"/>
    <p:sldId xmlns:r="http://schemas.openxmlformats.org/officeDocument/2006/relationships" id="260" r:id="R2e5457fa3c1d4db5"/>
    <p:sldId xmlns:r="http://schemas.openxmlformats.org/officeDocument/2006/relationships" id="261" r:id="R020633a8060049af"/>
    <p:sldId xmlns:r="http://schemas.openxmlformats.org/officeDocument/2006/relationships" id="262" r:id="R33668ca271bc4a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5334da9104de9" /><Relationship Type="http://schemas.openxmlformats.org/officeDocument/2006/relationships/slide" Target="/ppt/slides/slide1.xml" Id="Raf2157c774b54525" /><Relationship Type="http://schemas.openxmlformats.org/officeDocument/2006/relationships/slide" Target="/ppt/slides/slide2.xml" Id="Ra81d6fba341e4d9d" /><Relationship Type="http://schemas.openxmlformats.org/officeDocument/2006/relationships/slide" Target="/ppt/slides/slide3.xml" Id="Rebca4c1da2184afa" /><Relationship Type="http://schemas.openxmlformats.org/officeDocument/2006/relationships/slide" Target="/ppt/slides/slide4.xml" Id="R37698ff9ce614b83" /><Relationship Type="http://schemas.openxmlformats.org/officeDocument/2006/relationships/slide" Target="/ppt/slides/slide5.xml" Id="R2e5457fa3c1d4db5" /><Relationship Type="http://schemas.openxmlformats.org/officeDocument/2006/relationships/slide" Target="/ppt/slides/slide6.xml" Id="R020633a8060049af" /><Relationship Type="http://schemas.openxmlformats.org/officeDocument/2006/relationships/slide" Target="/ppt/slides/slide7.xml" Id="R33668ca271bc4a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a56f88cc143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8b3ffc1094103" /><Relationship Type="http://schemas.openxmlformats.org/officeDocument/2006/relationships/theme" Target="/ppt/slideMasters/theme/theme1.xml" Id="Rd686d17301604b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98b3ffc10941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cd6400aea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0461955b141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49a146cea42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38032e66141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9f66605ea4e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44f5e9f5b4d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913fa09f442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STANDIN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HAUGVALDSTAD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912 702 006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