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cc5ae8e08e40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757866adaf4e15"/>
  </p:sldMasterIdLst>
  <p:sldIdLst>
    <p:sldId xmlns:r="http://schemas.openxmlformats.org/officeDocument/2006/relationships" id="256" r:id="R8b82feffa81f4fe7"/>
    <p:sldId xmlns:r="http://schemas.openxmlformats.org/officeDocument/2006/relationships" id="257" r:id="R837301cce00f45a5"/>
    <p:sldId xmlns:r="http://schemas.openxmlformats.org/officeDocument/2006/relationships" id="258" r:id="R5695deee30154fba"/>
    <p:sldId xmlns:r="http://schemas.openxmlformats.org/officeDocument/2006/relationships" id="259" r:id="R5bcbb5a4162745be"/>
    <p:sldId xmlns:r="http://schemas.openxmlformats.org/officeDocument/2006/relationships" id="260" r:id="R9096b1738268446d"/>
    <p:sldId xmlns:r="http://schemas.openxmlformats.org/officeDocument/2006/relationships" id="261" r:id="R7424310856154a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757866adaf4e15" /><Relationship Type="http://schemas.openxmlformats.org/officeDocument/2006/relationships/slide" Target="/ppt/slides/slide1.xml" Id="R8b82feffa81f4fe7" /><Relationship Type="http://schemas.openxmlformats.org/officeDocument/2006/relationships/slide" Target="/ppt/slides/slide2.xml" Id="R837301cce00f45a5" /><Relationship Type="http://schemas.openxmlformats.org/officeDocument/2006/relationships/slide" Target="/ppt/slides/slide3.xml" Id="R5695deee30154fba" /><Relationship Type="http://schemas.openxmlformats.org/officeDocument/2006/relationships/slide" Target="/ppt/slides/slide4.xml" Id="R5bcbb5a4162745be" /><Relationship Type="http://schemas.openxmlformats.org/officeDocument/2006/relationships/slide" Target="/ppt/slides/slide5.xml" Id="R9096b1738268446d" /><Relationship Type="http://schemas.openxmlformats.org/officeDocument/2006/relationships/slide" Target="/ppt/slides/slide6.xml" Id="R7424310856154a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3c5f1a5c6c4e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5cf6a45f7403b" /><Relationship Type="http://schemas.openxmlformats.org/officeDocument/2006/relationships/theme" Target="/ppt/slideMasters/theme/theme1.xml" Id="Rdf7a10a152a34b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45cf6a45f740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af7d9d99c4b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399610d074c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6986817ac42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bca34954b40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ac3fefed248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22d1d822446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STANDIN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STANDIN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STANDIN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STANDIN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STANDIN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STANDIN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Svanholmen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912 702 006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STANDIN AS</a:t>
            </a:r>
          </a:p>
        </p:txBody>
      </p:sp>
    </p:spTree>
  </p:cSld>
  <p:clrMapOvr>
    <a:masterClrMapping xmlns:a="http://schemas.openxmlformats.org/drawingml/2006/main"/>
  </p:clrMapOvr>
</p:sld>
</file>