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679f33db1948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c6b6f46c44dea"/>
  </p:sldMasterIdLst>
  <p:sldIdLst>
    <p:sldId xmlns:r="http://schemas.openxmlformats.org/officeDocument/2006/relationships" id="256" r:id="Rdbf6aa8cd1b34e30"/>
    <p:sldId xmlns:r="http://schemas.openxmlformats.org/officeDocument/2006/relationships" id="257" r:id="Racd205903d7e49b8"/>
    <p:sldId xmlns:r="http://schemas.openxmlformats.org/officeDocument/2006/relationships" id="258" r:id="Rae86f1358bb84ede"/>
    <p:sldId xmlns:r="http://schemas.openxmlformats.org/officeDocument/2006/relationships" id="259" r:id="Rf341987f9fee4060"/>
    <p:sldId xmlns:r="http://schemas.openxmlformats.org/officeDocument/2006/relationships" id="260" r:id="Rd4b5977064824e2d"/>
    <p:sldId xmlns:r="http://schemas.openxmlformats.org/officeDocument/2006/relationships" id="261" r:id="R702bfe9ceae84b36"/>
    <p:sldId xmlns:r="http://schemas.openxmlformats.org/officeDocument/2006/relationships" id="262" r:id="Rc77dd51a53d5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c6b6f46c44dea" /><Relationship Type="http://schemas.openxmlformats.org/officeDocument/2006/relationships/slide" Target="/ppt/slides/slide1.xml" Id="Rdbf6aa8cd1b34e30" /><Relationship Type="http://schemas.openxmlformats.org/officeDocument/2006/relationships/slide" Target="/ppt/slides/slide2.xml" Id="Racd205903d7e49b8" /><Relationship Type="http://schemas.openxmlformats.org/officeDocument/2006/relationships/slide" Target="/ppt/slides/slide3.xml" Id="Rae86f1358bb84ede" /><Relationship Type="http://schemas.openxmlformats.org/officeDocument/2006/relationships/slide" Target="/ppt/slides/slide4.xml" Id="Rf341987f9fee4060" /><Relationship Type="http://schemas.openxmlformats.org/officeDocument/2006/relationships/slide" Target="/ppt/slides/slide5.xml" Id="Rd4b5977064824e2d" /><Relationship Type="http://schemas.openxmlformats.org/officeDocument/2006/relationships/slide" Target="/ppt/slides/slide6.xml" Id="R702bfe9ceae84b36" /><Relationship Type="http://schemas.openxmlformats.org/officeDocument/2006/relationships/slide" Target="/ppt/slides/slide7.xml" Id="Rc77dd51a53d5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bd4192148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fed1ba39044a1" /><Relationship Type="http://schemas.openxmlformats.org/officeDocument/2006/relationships/theme" Target="/ppt/slideMasters/theme/theme1.xml" Id="Ra2b0b68e6701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fed1ba390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34168eb49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fb5ab136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2fb7375c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ace92d76a4b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ce6e48171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d49a366746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5e97e79f4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KLEPPAN &amp; WESSEL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49 324 322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49 435 810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MARTHIN WESSEL KLEPPAN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WESSEL KLEPPAN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