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ef0e9f0e8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e6cee513f49b9"/>
  </p:sldMasterIdLst>
  <p:sldIdLst>
    <p:sldId xmlns:r="http://schemas.openxmlformats.org/officeDocument/2006/relationships" id="256" r:id="R5d0afa0b050c4cd9"/>
    <p:sldId xmlns:r="http://schemas.openxmlformats.org/officeDocument/2006/relationships" id="257" r:id="R06d27942ae5c426e"/>
    <p:sldId xmlns:r="http://schemas.openxmlformats.org/officeDocument/2006/relationships" id="258" r:id="R40abc1d97fb64401"/>
    <p:sldId xmlns:r="http://schemas.openxmlformats.org/officeDocument/2006/relationships" id="259" r:id="Rade571d927e342cb"/>
    <p:sldId xmlns:r="http://schemas.openxmlformats.org/officeDocument/2006/relationships" id="260" r:id="R3b90f46f5113475d"/>
    <p:sldId xmlns:r="http://schemas.openxmlformats.org/officeDocument/2006/relationships" id="261" r:id="R0ab94250f6de4dd1"/>
    <p:sldId xmlns:r="http://schemas.openxmlformats.org/officeDocument/2006/relationships" id="262" r:id="Rce9e7d5ca45943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e6cee513f49b9" /><Relationship Type="http://schemas.openxmlformats.org/officeDocument/2006/relationships/slide" Target="/ppt/slides/slide1.xml" Id="R5d0afa0b050c4cd9" /><Relationship Type="http://schemas.openxmlformats.org/officeDocument/2006/relationships/slide" Target="/ppt/slides/slide2.xml" Id="R06d27942ae5c426e" /><Relationship Type="http://schemas.openxmlformats.org/officeDocument/2006/relationships/slide" Target="/ppt/slides/slide3.xml" Id="R40abc1d97fb64401" /><Relationship Type="http://schemas.openxmlformats.org/officeDocument/2006/relationships/slide" Target="/ppt/slides/slide4.xml" Id="Rade571d927e342cb" /><Relationship Type="http://schemas.openxmlformats.org/officeDocument/2006/relationships/slide" Target="/ppt/slides/slide5.xml" Id="R3b90f46f5113475d" /><Relationship Type="http://schemas.openxmlformats.org/officeDocument/2006/relationships/slide" Target="/ppt/slides/slide6.xml" Id="R0ab94250f6de4dd1" /><Relationship Type="http://schemas.openxmlformats.org/officeDocument/2006/relationships/slide" Target="/ppt/slides/slide7.xml" Id="Rce9e7d5ca45943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35567ec904b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73d98f314080" /><Relationship Type="http://schemas.openxmlformats.org/officeDocument/2006/relationships/theme" Target="/ppt/slideMasters/theme/theme1.xml" Id="R79f3e7c4f646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473d98f31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bda3a050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519110b14c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b58706d91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6ee91cbf14c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dd335b23c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c268bfe3a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5bac9d97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VALDRES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VALDRES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13 541 625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3 771 005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VEIBY AKONTO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Valdrestunet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89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912 683 052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