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a2f799b6444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24cbb7e7f4709"/>
  </p:sldMasterIdLst>
  <p:sldIdLst>
    <p:sldId xmlns:r="http://schemas.openxmlformats.org/officeDocument/2006/relationships" id="256" r:id="R064bb472d1ff4d19"/>
    <p:sldId xmlns:r="http://schemas.openxmlformats.org/officeDocument/2006/relationships" id="257" r:id="Rf828ba567e364518"/>
    <p:sldId xmlns:r="http://schemas.openxmlformats.org/officeDocument/2006/relationships" id="258" r:id="Ra88d36ff8fa24b20"/>
    <p:sldId xmlns:r="http://schemas.openxmlformats.org/officeDocument/2006/relationships" id="259" r:id="Rfd1085b09e234876"/>
    <p:sldId xmlns:r="http://schemas.openxmlformats.org/officeDocument/2006/relationships" id="260" r:id="Rdd119f164602485c"/>
    <p:sldId xmlns:r="http://schemas.openxmlformats.org/officeDocument/2006/relationships" id="261" r:id="R7693b15d2be64a84"/>
    <p:sldId xmlns:r="http://schemas.openxmlformats.org/officeDocument/2006/relationships" id="262" r:id="R06c7ee11b6eb44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24cbb7e7f4709" /><Relationship Type="http://schemas.openxmlformats.org/officeDocument/2006/relationships/slide" Target="/ppt/slides/slide1.xml" Id="R064bb472d1ff4d19" /><Relationship Type="http://schemas.openxmlformats.org/officeDocument/2006/relationships/slide" Target="/ppt/slides/slide2.xml" Id="Rf828ba567e364518" /><Relationship Type="http://schemas.openxmlformats.org/officeDocument/2006/relationships/slide" Target="/ppt/slides/slide3.xml" Id="Ra88d36ff8fa24b20" /><Relationship Type="http://schemas.openxmlformats.org/officeDocument/2006/relationships/slide" Target="/ppt/slides/slide4.xml" Id="Rfd1085b09e234876" /><Relationship Type="http://schemas.openxmlformats.org/officeDocument/2006/relationships/slide" Target="/ppt/slides/slide5.xml" Id="Rdd119f164602485c" /><Relationship Type="http://schemas.openxmlformats.org/officeDocument/2006/relationships/slide" Target="/ppt/slides/slide6.xml" Id="R7693b15d2be64a84" /><Relationship Type="http://schemas.openxmlformats.org/officeDocument/2006/relationships/slide" Target="/ppt/slides/slide7.xml" Id="R06c7ee11b6eb44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aba727fdf34e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4ce903f4c4d0c" /><Relationship Type="http://schemas.openxmlformats.org/officeDocument/2006/relationships/theme" Target="/ppt/slideMasters/theme/theme1.xml" Id="R168c43f662c3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a4ce903f4c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179dc04d0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757e8051247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c356bc456348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e1ee7813a42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63a123b0049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194a074ec43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433ac5eb94a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KGBRUUN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KGBRUUN INVEST AS ble etablert [år] og holder til i Blystadlia.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2 087 439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3 288 663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BRUUN KARIN GREFSRUD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Elgtråkket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2014 Blystadlia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912 677 346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KGBRUUN INVEST AS</a:t>
            </a:r>
          </a:p>
        </p:txBody>
      </p:sp>
    </p:spTree>
  </p:cSld>
  <p:clrMapOvr>
    <a:masterClrMapping xmlns:a="http://schemas.openxmlformats.org/drawingml/2006/main"/>
  </p:clrMapOvr>
</p:sld>
</file>