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7dcaba17d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eccec93c94304"/>
  </p:sldMasterIdLst>
  <p:sldIdLst>
    <p:sldId xmlns:r="http://schemas.openxmlformats.org/officeDocument/2006/relationships" id="256" r:id="Ra835ada85cd743b1"/>
    <p:sldId xmlns:r="http://schemas.openxmlformats.org/officeDocument/2006/relationships" id="257" r:id="R6cb91a5316fa4551"/>
    <p:sldId xmlns:r="http://schemas.openxmlformats.org/officeDocument/2006/relationships" id="258" r:id="R57a79dfbdefd4a05"/>
    <p:sldId xmlns:r="http://schemas.openxmlformats.org/officeDocument/2006/relationships" id="259" r:id="R5fbead496d2f486e"/>
    <p:sldId xmlns:r="http://schemas.openxmlformats.org/officeDocument/2006/relationships" id="260" r:id="R187f2bfac8c3451e"/>
    <p:sldId xmlns:r="http://schemas.openxmlformats.org/officeDocument/2006/relationships" id="261" r:id="R52bed68c8892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eccec93c94304" /><Relationship Type="http://schemas.openxmlformats.org/officeDocument/2006/relationships/slide" Target="/ppt/slides/slide1.xml" Id="Ra835ada85cd743b1" /><Relationship Type="http://schemas.openxmlformats.org/officeDocument/2006/relationships/slide" Target="/ppt/slides/slide2.xml" Id="R6cb91a5316fa4551" /><Relationship Type="http://schemas.openxmlformats.org/officeDocument/2006/relationships/slide" Target="/ppt/slides/slide3.xml" Id="R57a79dfbdefd4a05" /><Relationship Type="http://schemas.openxmlformats.org/officeDocument/2006/relationships/slide" Target="/ppt/slides/slide4.xml" Id="R5fbead496d2f486e" /><Relationship Type="http://schemas.openxmlformats.org/officeDocument/2006/relationships/slide" Target="/ppt/slides/slide5.xml" Id="R187f2bfac8c3451e" /><Relationship Type="http://schemas.openxmlformats.org/officeDocument/2006/relationships/slide" Target="/ppt/slides/slide6.xml" Id="R52bed68c8892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a561ff7a2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821f5c2564e77" /><Relationship Type="http://schemas.openxmlformats.org/officeDocument/2006/relationships/theme" Target="/ppt/slideMasters/theme/theme1.xml" Id="R5e616ee79ef3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821f5c256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bf81837b2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05852e34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b9cc0337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59c78bb014c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73ffadda48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b0f075cf9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