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a32c071574f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3c0235bca14605"/>
  </p:sldMasterIdLst>
  <p:sldIdLst>
    <p:sldId xmlns:r="http://schemas.openxmlformats.org/officeDocument/2006/relationships" id="256" r:id="Re5f2c9dcc0964fd3"/>
    <p:sldId xmlns:r="http://schemas.openxmlformats.org/officeDocument/2006/relationships" id="257" r:id="R45055d0c64794a47"/>
    <p:sldId xmlns:r="http://schemas.openxmlformats.org/officeDocument/2006/relationships" id="258" r:id="R08fc6ac1407d4d59"/>
    <p:sldId xmlns:r="http://schemas.openxmlformats.org/officeDocument/2006/relationships" id="259" r:id="R455fd147f9464cbc"/>
    <p:sldId xmlns:r="http://schemas.openxmlformats.org/officeDocument/2006/relationships" id="260" r:id="R13ec138d847a41a8"/>
    <p:sldId xmlns:r="http://schemas.openxmlformats.org/officeDocument/2006/relationships" id="261" r:id="R04fabb1924e0427d"/>
    <p:sldId xmlns:r="http://schemas.openxmlformats.org/officeDocument/2006/relationships" id="262" r:id="R39023b128f3b41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c0235bca14605" /><Relationship Type="http://schemas.openxmlformats.org/officeDocument/2006/relationships/slide" Target="/ppt/slides/slide1.xml" Id="Re5f2c9dcc0964fd3" /><Relationship Type="http://schemas.openxmlformats.org/officeDocument/2006/relationships/slide" Target="/ppt/slides/slide2.xml" Id="R45055d0c64794a47" /><Relationship Type="http://schemas.openxmlformats.org/officeDocument/2006/relationships/slide" Target="/ppt/slides/slide3.xml" Id="R08fc6ac1407d4d59" /><Relationship Type="http://schemas.openxmlformats.org/officeDocument/2006/relationships/slide" Target="/ppt/slides/slide4.xml" Id="R455fd147f9464cbc" /><Relationship Type="http://schemas.openxmlformats.org/officeDocument/2006/relationships/slide" Target="/ppt/slides/slide5.xml" Id="R13ec138d847a41a8" /><Relationship Type="http://schemas.openxmlformats.org/officeDocument/2006/relationships/slide" Target="/ppt/slides/slide6.xml" Id="R04fabb1924e0427d" /><Relationship Type="http://schemas.openxmlformats.org/officeDocument/2006/relationships/slide" Target="/ppt/slides/slide7.xml" Id="R39023b128f3b41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40c1c085940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ea266e4d04b95" /><Relationship Type="http://schemas.openxmlformats.org/officeDocument/2006/relationships/theme" Target="/ppt/slideMasters/theme/theme1.xml" Id="Radf452b56d8145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3ea266e4d04b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823fd696242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c9c58763c4c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ab1d46c36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d7b7317e8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bd6dada4c45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ce98ea4ec46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624fa93c8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NARVESEN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12 967 689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5 610 307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