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05e9c99a7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f695013c84e1e"/>
  </p:sldMasterIdLst>
  <p:sldIdLst>
    <p:sldId xmlns:r="http://schemas.openxmlformats.org/officeDocument/2006/relationships" id="256" r:id="R1fbb434ac6f5465a"/>
    <p:sldId xmlns:r="http://schemas.openxmlformats.org/officeDocument/2006/relationships" id="257" r:id="Rb9316e3948f947a2"/>
    <p:sldId xmlns:r="http://schemas.openxmlformats.org/officeDocument/2006/relationships" id="258" r:id="R809a00232ebd4458"/>
    <p:sldId xmlns:r="http://schemas.openxmlformats.org/officeDocument/2006/relationships" id="259" r:id="R694e2712bda94fb9"/>
    <p:sldId xmlns:r="http://schemas.openxmlformats.org/officeDocument/2006/relationships" id="260" r:id="R60b43572f424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695013c84e1e" /><Relationship Type="http://schemas.openxmlformats.org/officeDocument/2006/relationships/slide" Target="/ppt/slides/slide1.xml" Id="R1fbb434ac6f5465a" /><Relationship Type="http://schemas.openxmlformats.org/officeDocument/2006/relationships/slide" Target="/ppt/slides/slide2.xml" Id="Rb9316e3948f947a2" /><Relationship Type="http://schemas.openxmlformats.org/officeDocument/2006/relationships/slide" Target="/ppt/slides/slide3.xml" Id="R809a00232ebd4458" /><Relationship Type="http://schemas.openxmlformats.org/officeDocument/2006/relationships/slide" Target="/ppt/slides/slide4.xml" Id="R694e2712bda94fb9" /><Relationship Type="http://schemas.openxmlformats.org/officeDocument/2006/relationships/slide" Target="/ppt/slides/slide5.xml" Id="R60b43572f424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f4674d1c9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56b7666e54c7d" /><Relationship Type="http://schemas.openxmlformats.org/officeDocument/2006/relationships/theme" Target="/ppt/slideMasters/theme/theme1.xml" Id="R233289c54561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56b7666e5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47ec4c91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fc83d8a5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b5652603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7ea2fb70e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f487a923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