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ed1b78cc2044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e091a4a85841ad"/>
  </p:sldMasterIdLst>
  <p:sldIdLst>
    <p:sldId xmlns:r="http://schemas.openxmlformats.org/officeDocument/2006/relationships" id="256" r:id="R7920969108324487"/>
    <p:sldId xmlns:r="http://schemas.openxmlformats.org/officeDocument/2006/relationships" id="257" r:id="Rdba9831b43a14d6e"/>
    <p:sldId xmlns:r="http://schemas.openxmlformats.org/officeDocument/2006/relationships" id="258" r:id="Rfe84ffbbdd3a4d9d"/>
    <p:sldId xmlns:r="http://schemas.openxmlformats.org/officeDocument/2006/relationships" id="259" r:id="Rd11bc81d38b14d38"/>
    <p:sldId xmlns:r="http://schemas.openxmlformats.org/officeDocument/2006/relationships" id="260" r:id="R7b6d89406b874305"/>
    <p:sldId xmlns:r="http://schemas.openxmlformats.org/officeDocument/2006/relationships" id="261" r:id="Ra795e2ecaaf84e48"/>
    <p:sldId xmlns:r="http://schemas.openxmlformats.org/officeDocument/2006/relationships" id="262" r:id="R602db84b11f944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e091a4a85841ad" /><Relationship Type="http://schemas.openxmlformats.org/officeDocument/2006/relationships/slide" Target="/ppt/slides/slide1.xml" Id="R7920969108324487" /><Relationship Type="http://schemas.openxmlformats.org/officeDocument/2006/relationships/slide" Target="/ppt/slides/slide2.xml" Id="Rdba9831b43a14d6e" /><Relationship Type="http://schemas.openxmlformats.org/officeDocument/2006/relationships/slide" Target="/ppt/slides/slide3.xml" Id="Rfe84ffbbdd3a4d9d" /><Relationship Type="http://schemas.openxmlformats.org/officeDocument/2006/relationships/slide" Target="/ppt/slides/slide4.xml" Id="Rd11bc81d38b14d38" /><Relationship Type="http://schemas.openxmlformats.org/officeDocument/2006/relationships/slide" Target="/ppt/slides/slide5.xml" Id="R7b6d89406b874305" /><Relationship Type="http://schemas.openxmlformats.org/officeDocument/2006/relationships/slide" Target="/ppt/slides/slide6.xml" Id="Ra795e2ecaaf84e48" /><Relationship Type="http://schemas.openxmlformats.org/officeDocument/2006/relationships/slide" Target="/ppt/slides/slide7.xml" Id="R602db84b11f944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163dc2a6d747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5a6a78a1343dd" /><Relationship Type="http://schemas.openxmlformats.org/officeDocument/2006/relationships/theme" Target="/ppt/slideMasters/theme/theme1.xml" Id="R8191ef0b1fec47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c5a6a78a1343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9e304d2214f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0bf8c46ab46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da61c0ae24c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13ef522a640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0154c67aa4d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d0aca61c449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e2d0d991441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FRANK HELLAND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HELLAND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471 274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1 806 852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9 297 118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9 710 066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EITHUN HELLAND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Stamsneset 62B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5252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fehella@hotmail.com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912 647 366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