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66563d594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364a7b14c74461"/>
  </p:sldMasterIdLst>
  <p:sldIdLst>
    <p:sldId xmlns:r="http://schemas.openxmlformats.org/officeDocument/2006/relationships" id="256" r:id="R11930ea774e5470c"/>
    <p:sldId xmlns:r="http://schemas.openxmlformats.org/officeDocument/2006/relationships" id="257" r:id="R6a81aa2d0a894bec"/>
    <p:sldId xmlns:r="http://schemas.openxmlformats.org/officeDocument/2006/relationships" id="258" r:id="R8a04b272388b4b66"/>
    <p:sldId xmlns:r="http://schemas.openxmlformats.org/officeDocument/2006/relationships" id="259" r:id="R82b1380bc06a4fab"/>
    <p:sldId xmlns:r="http://schemas.openxmlformats.org/officeDocument/2006/relationships" id="260" r:id="Rd33bf599d30c4be5"/>
    <p:sldId xmlns:r="http://schemas.openxmlformats.org/officeDocument/2006/relationships" id="261" r:id="R526821de92454cdf"/>
    <p:sldId xmlns:r="http://schemas.openxmlformats.org/officeDocument/2006/relationships" id="262" r:id="R646e2a6fd39e46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64a7b14c74461" /><Relationship Type="http://schemas.openxmlformats.org/officeDocument/2006/relationships/slide" Target="/ppt/slides/slide1.xml" Id="R11930ea774e5470c" /><Relationship Type="http://schemas.openxmlformats.org/officeDocument/2006/relationships/slide" Target="/ppt/slides/slide2.xml" Id="R6a81aa2d0a894bec" /><Relationship Type="http://schemas.openxmlformats.org/officeDocument/2006/relationships/slide" Target="/ppt/slides/slide3.xml" Id="R8a04b272388b4b66" /><Relationship Type="http://schemas.openxmlformats.org/officeDocument/2006/relationships/slide" Target="/ppt/slides/slide4.xml" Id="R82b1380bc06a4fab" /><Relationship Type="http://schemas.openxmlformats.org/officeDocument/2006/relationships/slide" Target="/ppt/slides/slide5.xml" Id="Rd33bf599d30c4be5" /><Relationship Type="http://schemas.openxmlformats.org/officeDocument/2006/relationships/slide" Target="/ppt/slides/slide6.xml" Id="R526821de92454cdf" /><Relationship Type="http://schemas.openxmlformats.org/officeDocument/2006/relationships/slide" Target="/ppt/slides/slide7.xml" Id="R646e2a6fd39e46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0f04bfdb74a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e4737a69c40d5" /><Relationship Type="http://schemas.openxmlformats.org/officeDocument/2006/relationships/theme" Target="/ppt/slideMasters/theme/theme1.xml" Id="Reab35d506f47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e4737a69c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5b22199414e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d6af1e0f943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1e863bcdc49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d4d65a54d49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e5e622ee94c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a2a0ce3374a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95ec041b94b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21 811 000 000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24 560 000 000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MVK CAPITAL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912 609 987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