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b6f14c5cba42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79c437e2f1479e"/>
  </p:sldMasterIdLst>
  <p:sldIdLst>
    <p:sldId xmlns:r="http://schemas.openxmlformats.org/officeDocument/2006/relationships" id="256" r:id="R027cee0af7144d80"/>
    <p:sldId xmlns:r="http://schemas.openxmlformats.org/officeDocument/2006/relationships" id="257" r:id="R831c0ef069874871"/>
    <p:sldId xmlns:r="http://schemas.openxmlformats.org/officeDocument/2006/relationships" id="258" r:id="R026fab7f429f4157"/>
    <p:sldId xmlns:r="http://schemas.openxmlformats.org/officeDocument/2006/relationships" id="259" r:id="Ra1aed771fd9449b8"/>
    <p:sldId xmlns:r="http://schemas.openxmlformats.org/officeDocument/2006/relationships" id="260" r:id="R01fcf40cb8c04293"/>
    <p:sldId xmlns:r="http://schemas.openxmlformats.org/officeDocument/2006/relationships" id="261" r:id="R249b6edfe6484e61"/>
    <p:sldId xmlns:r="http://schemas.openxmlformats.org/officeDocument/2006/relationships" id="262" r:id="Rfd5d288062da4c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9c437e2f1479e" /><Relationship Type="http://schemas.openxmlformats.org/officeDocument/2006/relationships/slide" Target="/ppt/slides/slide1.xml" Id="R027cee0af7144d80" /><Relationship Type="http://schemas.openxmlformats.org/officeDocument/2006/relationships/slide" Target="/ppt/slides/slide2.xml" Id="R831c0ef069874871" /><Relationship Type="http://schemas.openxmlformats.org/officeDocument/2006/relationships/slide" Target="/ppt/slides/slide3.xml" Id="R026fab7f429f4157" /><Relationship Type="http://schemas.openxmlformats.org/officeDocument/2006/relationships/slide" Target="/ppt/slides/slide4.xml" Id="Ra1aed771fd9449b8" /><Relationship Type="http://schemas.openxmlformats.org/officeDocument/2006/relationships/slide" Target="/ppt/slides/slide5.xml" Id="R01fcf40cb8c04293" /><Relationship Type="http://schemas.openxmlformats.org/officeDocument/2006/relationships/slide" Target="/ppt/slides/slide6.xml" Id="R249b6edfe6484e61" /><Relationship Type="http://schemas.openxmlformats.org/officeDocument/2006/relationships/slide" Target="/ppt/slides/slide7.xml" Id="Rfd5d288062da4c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e804b597840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d856d3d8342c1" /><Relationship Type="http://schemas.openxmlformats.org/officeDocument/2006/relationships/theme" Target="/ppt/slideMasters/theme/theme1.xml" Id="R2e32420a2db24d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0d856d3d8342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4f014cf3c4c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62f655b2641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9316bb40f46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2525b1f7540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d37732cb043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2b0a2a8c743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8c8fdb128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CONSTRUCTIO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CONSTRUCTIO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−915 025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219 506 470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2 676 610 066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2 834 874 220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HOLTH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FLYGIND INVEST AS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GREY SWAN AS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GUNNAR HOLTH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912 592 677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