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bbc2482ab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0cf51e2d0840ce"/>
  </p:sldMasterIdLst>
  <p:sldIdLst>
    <p:sldId xmlns:r="http://schemas.openxmlformats.org/officeDocument/2006/relationships" id="256" r:id="R3c23c7ce29fa40f0"/>
    <p:sldId xmlns:r="http://schemas.openxmlformats.org/officeDocument/2006/relationships" id="257" r:id="Rfa54ca2b55ce4abc"/>
    <p:sldId xmlns:r="http://schemas.openxmlformats.org/officeDocument/2006/relationships" id="258" r:id="Rbced621d0bbd46ad"/>
    <p:sldId xmlns:r="http://schemas.openxmlformats.org/officeDocument/2006/relationships" id="259" r:id="R86e5d44212684cfc"/>
    <p:sldId xmlns:r="http://schemas.openxmlformats.org/officeDocument/2006/relationships" id="260" r:id="R2c503f34221b4d6c"/>
    <p:sldId xmlns:r="http://schemas.openxmlformats.org/officeDocument/2006/relationships" id="261" r:id="Rd62a1562988341e3"/>
    <p:sldId xmlns:r="http://schemas.openxmlformats.org/officeDocument/2006/relationships" id="262" r:id="Re26728ede69b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cf51e2d0840ce" /><Relationship Type="http://schemas.openxmlformats.org/officeDocument/2006/relationships/slide" Target="/ppt/slides/slide1.xml" Id="R3c23c7ce29fa40f0" /><Relationship Type="http://schemas.openxmlformats.org/officeDocument/2006/relationships/slide" Target="/ppt/slides/slide2.xml" Id="Rfa54ca2b55ce4abc" /><Relationship Type="http://schemas.openxmlformats.org/officeDocument/2006/relationships/slide" Target="/ppt/slides/slide3.xml" Id="Rbced621d0bbd46ad" /><Relationship Type="http://schemas.openxmlformats.org/officeDocument/2006/relationships/slide" Target="/ppt/slides/slide4.xml" Id="R86e5d44212684cfc" /><Relationship Type="http://schemas.openxmlformats.org/officeDocument/2006/relationships/slide" Target="/ppt/slides/slide5.xml" Id="R2c503f34221b4d6c" /><Relationship Type="http://schemas.openxmlformats.org/officeDocument/2006/relationships/slide" Target="/ppt/slides/slide6.xml" Id="Rd62a1562988341e3" /><Relationship Type="http://schemas.openxmlformats.org/officeDocument/2006/relationships/slide" Target="/ppt/slides/slide7.xml" Id="Re26728ede69b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33244bfd5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4cbec38894b4e" /><Relationship Type="http://schemas.openxmlformats.org/officeDocument/2006/relationships/theme" Target="/ppt/slideMasters/theme/theme1.xml" Id="Rd885727e96bc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4cbec38894b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debfaea0f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03f783507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58f0809db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84e25ad23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bc307f5914e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414cea1e0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489a56baa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Tronnofoten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7602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aslevang@gmail.com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912 585 433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