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cf7d136d2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eabc93d63452b"/>
  </p:sldMasterIdLst>
  <p:sldIdLst>
    <p:sldId xmlns:r="http://schemas.openxmlformats.org/officeDocument/2006/relationships" id="256" r:id="R2cbd4c3565054f64"/>
    <p:sldId xmlns:r="http://schemas.openxmlformats.org/officeDocument/2006/relationships" id="257" r:id="R7ed86058e6e3499b"/>
    <p:sldId xmlns:r="http://schemas.openxmlformats.org/officeDocument/2006/relationships" id="258" r:id="R95e03f37f5d9430c"/>
    <p:sldId xmlns:r="http://schemas.openxmlformats.org/officeDocument/2006/relationships" id="259" r:id="R15401ddd412d4ff1"/>
    <p:sldId xmlns:r="http://schemas.openxmlformats.org/officeDocument/2006/relationships" id="260" r:id="R06cd825d6cd64aed"/>
    <p:sldId xmlns:r="http://schemas.openxmlformats.org/officeDocument/2006/relationships" id="261" r:id="R9ff198ae2cb440dc"/>
    <p:sldId xmlns:r="http://schemas.openxmlformats.org/officeDocument/2006/relationships" id="262" r:id="Rd4e97ffb806d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eabc93d63452b" /><Relationship Type="http://schemas.openxmlformats.org/officeDocument/2006/relationships/slide" Target="/ppt/slides/slide1.xml" Id="R2cbd4c3565054f64" /><Relationship Type="http://schemas.openxmlformats.org/officeDocument/2006/relationships/slide" Target="/ppt/slides/slide2.xml" Id="R7ed86058e6e3499b" /><Relationship Type="http://schemas.openxmlformats.org/officeDocument/2006/relationships/slide" Target="/ppt/slides/slide3.xml" Id="R95e03f37f5d9430c" /><Relationship Type="http://schemas.openxmlformats.org/officeDocument/2006/relationships/slide" Target="/ppt/slides/slide4.xml" Id="R15401ddd412d4ff1" /><Relationship Type="http://schemas.openxmlformats.org/officeDocument/2006/relationships/slide" Target="/ppt/slides/slide5.xml" Id="R06cd825d6cd64aed" /><Relationship Type="http://schemas.openxmlformats.org/officeDocument/2006/relationships/slide" Target="/ppt/slides/slide6.xml" Id="R9ff198ae2cb440dc" /><Relationship Type="http://schemas.openxmlformats.org/officeDocument/2006/relationships/slide" Target="/ppt/slides/slide7.xml" Id="Rd4e97ffb806d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1a69b19e3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5872b16e4e0b" /><Relationship Type="http://schemas.openxmlformats.org/officeDocument/2006/relationships/theme" Target="/ppt/slideMasters/theme/theme1.xml" Id="R3458d3383202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05872b16e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93b5550b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71ed85f1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06f2dd82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34ba8eca6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1f2675ea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4d08fd89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b56b2d05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PATHFINDER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PATHFINDER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SVEIN THORRUD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gthorrud@pathfinder.no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PATHFINDER HOLDING AS</a:t>
            </a:r>
          </a:p>
        </p:txBody>
      </p:sp>
    </p:spTree>
  </p:cSld>
  <p:clrMapOvr>
    <a:masterClrMapping xmlns:a="http://schemas.openxmlformats.org/drawingml/2006/main"/>
  </p:clrMapOvr>
</p:sld>
</file>