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f90d54bbe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3157963e94d2e"/>
  </p:sldMasterIdLst>
  <p:sldIdLst>
    <p:sldId xmlns:r="http://schemas.openxmlformats.org/officeDocument/2006/relationships" id="256" r:id="R686abf2e828646c1"/>
    <p:sldId xmlns:r="http://schemas.openxmlformats.org/officeDocument/2006/relationships" id="257" r:id="R61d736d6e51d4e7d"/>
    <p:sldId xmlns:r="http://schemas.openxmlformats.org/officeDocument/2006/relationships" id="258" r:id="R08562289f25d4ae0"/>
    <p:sldId xmlns:r="http://schemas.openxmlformats.org/officeDocument/2006/relationships" id="259" r:id="Rdf855fd80611430b"/>
    <p:sldId xmlns:r="http://schemas.openxmlformats.org/officeDocument/2006/relationships" id="260" r:id="R902d647e98634ddf"/>
    <p:sldId xmlns:r="http://schemas.openxmlformats.org/officeDocument/2006/relationships" id="261" r:id="R05b0cd214e5446d4"/>
    <p:sldId xmlns:r="http://schemas.openxmlformats.org/officeDocument/2006/relationships" id="262" r:id="R14010ae1a1fa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3157963e94d2e" /><Relationship Type="http://schemas.openxmlformats.org/officeDocument/2006/relationships/slide" Target="/ppt/slides/slide1.xml" Id="R686abf2e828646c1" /><Relationship Type="http://schemas.openxmlformats.org/officeDocument/2006/relationships/slide" Target="/ppt/slides/slide2.xml" Id="R61d736d6e51d4e7d" /><Relationship Type="http://schemas.openxmlformats.org/officeDocument/2006/relationships/slide" Target="/ppt/slides/slide3.xml" Id="R08562289f25d4ae0" /><Relationship Type="http://schemas.openxmlformats.org/officeDocument/2006/relationships/slide" Target="/ppt/slides/slide4.xml" Id="Rdf855fd80611430b" /><Relationship Type="http://schemas.openxmlformats.org/officeDocument/2006/relationships/slide" Target="/ppt/slides/slide5.xml" Id="R902d647e98634ddf" /><Relationship Type="http://schemas.openxmlformats.org/officeDocument/2006/relationships/slide" Target="/ppt/slides/slide6.xml" Id="R05b0cd214e5446d4" /><Relationship Type="http://schemas.openxmlformats.org/officeDocument/2006/relationships/slide" Target="/ppt/slides/slide7.xml" Id="R14010ae1a1fa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b3cb7aa66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de5a564b44b52" /><Relationship Type="http://schemas.openxmlformats.org/officeDocument/2006/relationships/theme" Target="/ppt/slideMasters/theme/theme1.xml" Id="Rb1d823345fb1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de5a564b4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fce3577bf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a19b13246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67c74d0c5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2a9c5d78a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e6276c67f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3dbd58fb04f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8b3250ac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