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7adbefb5eab403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607cf4995114adf"/>
  </p:sldMasterIdLst>
  <p:sldIdLst>
    <p:sldId xmlns:r="http://schemas.openxmlformats.org/officeDocument/2006/relationships" id="256" r:id="R14ad43ede98341c2"/>
    <p:sldId xmlns:r="http://schemas.openxmlformats.org/officeDocument/2006/relationships" id="257" r:id="R93520b19a8534481"/>
    <p:sldId xmlns:r="http://schemas.openxmlformats.org/officeDocument/2006/relationships" id="258" r:id="Rf8ea2188cfc642b8"/>
    <p:sldId xmlns:r="http://schemas.openxmlformats.org/officeDocument/2006/relationships" id="259" r:id="R2998c5bb1a134cea"/>
    <p:sldId xmlns:r="http://schemas.openxmlformats.org/officeDocument/2006/relationships" id="260" r:id="Red729c1b23c14c6b"/>
    <p:sldId xmlns:r="http://schemas.openxmlformats.org/officeDocument/2006/relationships" id="261" r:id="R32a7b3f10f524aba"/>
    <p:sldId xmlns:r="http://schemas.openxmlformats.org/officeDocument/2006/relationships" id="262" r:id="Rfeabb3e8324d4c5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07cf4995114adf" /><Relationship Type="http://schemas.openxmlformats.org/officeDocument/2006/relationships/slide" Target="/ppt/slides/slide1.xml" Id="R14ad43ede98341c2" /><Relationship Type="http://schemas.openxmlformats.org/officeDocument/2006/relationships/slide" Target="/ppt/slides/slide2.xml" Id="R93520b19a8534481" /><Relationship Type="http://schemas.openxmlformats.org/officeDocument/2006/relationships/slide" Target="/ppt/slides/slide3.xml" Id="Rf8ea2188cfc642b8" /><Relationship Type="http://schemas.openxmlformats.org/officeDocument/2006/relationships/slide" Target="/ppt/slides/slide4.xml" Id="R2998c5bb1a134cea" /><Relationship Type="http://schemas.openxmlformats.org/officeDocument/2006/relationships/slide" Target="/ppt/slides/slide5.xml" Id="Red729c1b23c14c6b" /><Relationship Type="http://schemas.openxmlformats.org/officeDocument/2006/relationships/slide" Target="/ppt/slides/slide6.xml" Id="R32a7b3f10f524aba" /><Relationship Type="http://schemas.openxmlformats.org/officeDocument/2006/relationships/slide" Target="/ppt/slides/slide7.xml" Id="Rfeabb3e8324d4c5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c4d744b1344f6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f7329fb415407d" /><Relationship Type="http://schemas.openxmlformats.org/officeDocument/2006/relationships/theme" Target="/ppt/slideMasters/theme/theme1.xml" Id="R61fcd9a4caa94de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f7329fb415407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0e673c6d78432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34f339025d4ee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102a760cb34ac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aea911949645b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3a348bc95a480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7e19ad43eb457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b8df07b49245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BOLSØNES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BOLSØNES INVEST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7 641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5 867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77 949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463 000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SIVERT BOLSØNES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Tyttebærvegen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6409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sb@vgr.no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912 548 821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