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6bbbf6e0ee45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41d005f19647ac"/>
  </p:sldMasterIdLst>
  <p:sldIdLst>
    <p:sldId xmlns:r="http://schemas.openxmlformats.org/officeDocument/2006/relationships" id="256" r:id="Rc9042fb04c744dab"/>
    <p:sldId xmlns:r="http://schemas.openxmlformats.org/officeDocument/2006/relationships" id="257" r:id="R6b110673439b470a"/>
    <p:sldId xmlns:r="http://schemas.openxmlformats.org/officeDocument/2006/relationships" id="258" r:id="Rf21ae254213c4cd3"/>
    <p:sldId xmlns:r="http://schemas.openxmlformats.org/officeDocument/2006/relationships" id="259" r:id="R75823d696c1a4711"/>
    <p:sldId xmlns:r="http://schemas.openxmlformats.org/officeDocument/2006/relationships" id="260" r:id="R4911c24f71be43f5"/>
    <p:sldId xmlns:r="http://schemas.openxmlformats.org/officeDocument/2006/relationships" id="261" r:id="R5fe9f9ecd0ea48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41d005f19647ac" /><Relationship Type="http://schemas.openxmlformats.org/officeDocument/2006/relationships/slide" Target="/ppt/slides/slide1.xml" Id="Rc9042fb04c744dab" /><Relationship Type="http://schemas.openxmlformats.org/officeDocument/2006/relationships/slide" Target="/ppt/slides/slide2.xml" Id="R6b110673439b470a" /><Relationship Type="http://schemas.openxmlformats.org/officeDocument/2006/relationships/slide" Target="/ppt/slides/slide3.xml" Id="Rf21ae254213c4cd3" /><Relationship Type="http://schemas.openxmlformats.org/officeDocument/2006/relationships/slide" Target="/ppt/slides/slide4.xml" Id="R75823d696c1a4711" /><Relationship Type="http://schemas.openxmlformats.org/officeDocument/2006/relationships/slide" Target="/ppt/slides/slide5.xml" Id="R4911c24f71be43f5" /><Relationship Type="http://schemas.openxmlformats.org/officeDocument/2006/relationships/slide" Target="/ppt/slides/slide6.xml" Id="R5fe9f9ecd0ea48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6e3e4ed3a648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dd83e8f5c4019" /><Relationship Type="http://schemas.openxmlformats.org/officeDocument/2006/relationships/theme" Target="/ppt/slideMasters/theme/theme1.xml" Id="Rfa1a8a5abc7f4e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7dd83e8f5c40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a174d9d314e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01a3c9aec42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a26c296a841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9f739660d49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41a0ad9af49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178c518bb44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BOLSØNES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BOLSØNES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BOLSØNES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BOLSØNES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BOLSØNES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BOLSØNES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Tyttebærvegen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6409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sb@vgr.no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912 548 821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BOLSØNES INVEST AS</a:t>
            </a:r>
          </a:p>
        </p:txBody>
      </p:sp>
    </p:spTree>
  </p:cSld>
  <p:clrMapOvr>
    <a:masterClrMapping xmlns:a="http://schemas.openxmlformats.org/drawingml/2006/main"/>
  </p:clrMapOvr>
</p:sld>
</file>