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e0504fd0b4a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13d5a54003474e"/>
  </p:sldMasterIdLst>
  <p:sldIdLst>
    <p:sldId xmlns:r="http://schemas.openxmlformats.org/officeDocument/2006/relationships" id="256" r:id="R311a53d5276841b2"/>
    <p:sldId xmlns:r="http://schemas.openxmlformats.org/officeDocument/2006/relationships" id="257" r:id="Rfe4dd6534b30470b"/>
    <p:sldId xmlns:r="http://schemas.openxmlformats.org/officeDocument/2006/relationships" id="258" r:id="Ra02bc1cbfea34020"/>
    <p:sldId xmlns:r="http://schemas.openxmlformats.org/officeDocument/2006/relationships" id="259" r:id="Rd3e8de87452d4aed"/>
    <p:sldId xmlns:r="http://schemas.openxmlformats.org/officeDocument/2006/relationships" id="260" r:id="R7840a1312bcf4618"/>
    <p:sldId xmlns:r="http://schemas.openxmlformats.org/officeDocument/2006/relationships" id="261" r:id="Rc301a01f99294054"/>
    <p:sldId xmlns:r="http://schemas.openxmlformats.org/officeDocument/2006/relationships" id="262" r:id="R6ff566fd01ae42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3d5a54003474e" /><Relationship Type="http://schemas.openxmlformats.org/officeDocument/2006/relationships/slide" Target="/ppt/slides/slide1.xml" Id="R311a53d5276841b2" /><Relationship Type="http://schemas.openxmlformats.org/officeDocument/2006/relationships/slide" Target="/ppt/slides/slide2.xml" Id="Rfe4dd6534b30470b" /><Relationship Type="http://schemas.openxmlformats.org/officeDocument/2006/relationships/slide" Target="/ppt/slides/slide3.xml" Id="Ra02bc1cbfea34020" /><Relationship Type="http://schemas.openxmlformats.org/officeDocument/2006/relationships/slide" Target="/ppt/slides/slide4.xml" Id="Rd3e8de87452d4aed" /><Relationship Type="http://schemas.openxmlformats.org/officeDocument/2006/relationships/slide" Target="/ppt/slides/slide5.xml" Id="R7840a1312bcf4618" /><Relationship Type="http://schemas.openxmlformats.org/officeDocument/2006/relationships/slide" Target="/ppt/slides/slide6.xml" Id="Rc301a01f99294054" /><Relationship Type="http://schemas.openxmlformats.org/officeDocument/2006/relationships/slide" Target="/ppt/slides/slide7.xml" Id="R6ff566fd01ae42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305aef123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a5a728b6544af" /><Relationship Type="http://schemas.openxmlformats.org/officeDocument/2006/relationships/theme" Target="/ppt/slideMasters/theme/theme1.xml" Id="Rf1044838163247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aa5a728b65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92d6f06e045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a988f19ce4f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bff1dfe054b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fae644410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dbf101ca148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d151e04544a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42c92c58d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KVERNELAND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339 147 792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553 012 902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ÅDNE AURE KVERNELAND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ÅDNE AURE KVERNELAND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ÅDNE KVERNELAND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912 546 004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