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c9dc5f0db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5ea920057646d4"/>
  </p:sldMasterIdLst>
  <p:sldIdLst>
    <p:sldId xmlns:r="http://schemas.openxmlformats.org/officeDocument/2006/relationships" id="256" r:id="R78d4fddadda44af2"/>
    <p:sldId xmlns:r="http://schemas.openxmlformats.org/officeDocument/2006/relationships" id="257" r:id="Rc8767b36d70643fd"/>
    <p:sldId xmlns:r="http://schemas.openxmlformats.org/officeDocument/2006/relationships" id="258" r:id="R058db1e49de84433"/>
    <p:sldId xmlns:r="http://schemas.openxmlformats.org/officeDocument/2006/relationships" id="259" r:id="R2385ddde37b84957"/>
    <p:sldId xmlns:r="http://schemas.openxmlformats.org/officeDocument/2006/relationships" id="260" r:id="R4da7170b297b463d"/>
    <p:sldId xmlns:r="http://schemas.openxmlformats.org/officeDocument/2006/relationships" id="261" r:id="R86e752db2f234cb8"/>
    <p:sldId xmlns:r="http://schemas.openxmlformats.org/officeDocument/2006/relationships" id="262" r:id="R3e8abf185dfb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ea920057646d4" /><Relationship Type="http://schemas.openxmlformats.org/officeDocument/2006/relationships/slide" Target="/ppt/slides/slide1.xml" Id="R78d4fddadda44af2" /><Relationship Type="http://schemas.openxmlformats.org/officeDocument/2006/relationships/slide" Target="/ppt/slides/slide2.xml" Id="Rc8767b36d70643fd" /><Relationship Type="http://schemas.openxmlformats.org/officeDocument/2006/relationships/slide" Target="/ppt/slides/slide3.xml" Id="R058db1e49de84433" /><Relationship Type="http://schemas.openxmlformats.org/officeDocument/2006/relationships/slide" Target="/ppt/slides/slide4.xml" Id="R2385ddde37b84957" /><Relationship Type="http://schemas.openxmlformats.org/officeDocument/2006/relationships/slide" Target="/ppt/slides/slide5.xml" Id="R4da7170b297b463d" /><Relationship Type="http://schemas.openxmlformats.org/officeDocument/2006/relationships/slide" Target="/ppt/slides/slide6.xml" Id="R86e752db2f234cb8" /><Relationship Type="http://schemas.openxmlformats.org/officeDocument/2006/relationships/slide" Target="/ppt/slides/slide7.xml" Id="R3e8abf185dfb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30b586bec49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3fe5b90b74f08" /><Relationship Type="http://schemas.openxmlformats.org/officeDocument/2006/relationships/theme" Target="/ppt/slideMasters/theme/theme1.xml" Id="R953ebb26de83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3fe5b90b7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600d42c9448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39b60e8eb46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4638132a04a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4a0d5af52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15d09e0a84d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ebed92ef94e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97e1f9fd9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339 147 792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553 012 902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ÅDNE AURE KVERNELAND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ÅDNE AURE KVERNELAND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ÅDNE KVERNELAND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912 546 004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